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318" r:id="rId4"/>
    <p:sldId id="330" r:id="rId5"/>
    <p:sldId id="331" r:id="rId6"/>
    <p:sldId id="332" r:id="rId7"/>
    <p:sldId id="333" r:id="rId8"/>
    <p:sldId id="335" r:id="rId9"/>
    <p:sldId id="334" r:id="rId10"/>
    <p:sldId id="336" r:id="rId11"/>
    <p:sldId id="337" r:id="rId12"/>
    <p:sldId id="338" r:id="rId13"/>
    <p:sldId id="339" r:id="rId14"/>
    <p:sldId id="342" r:id="rId15"/>
    <p:sldId id="340" r:id="rId16"/>
    <p:sldId id="341" r:id="rId17"/>
    <p:sldId id="343" r:id="rId18"/>
    <p:sldId id="344" r:id="rId19"/>
    <p:sldId id="345" r:id="rId20"/>
    <p:sldId id="346" r:id="rId21"/>
    <p:sldId id="347" r:id="rId22"/>
    <p:sldId id="316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758" autoAdjust="0"/>
  </p:normalViewPr>
  <p:slideViewPr>
    <p:cSldViewPr snapToGrid="0" snapToObjects="1">
      <p:cViewPr varScale="1">
        <p:scale>
          <a:sx n="135" d="100"/>
          <a:sy n="135" d="100"/>
        </p:scale>
        <p:origin x="968" y="1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9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516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gsheng Li" userId="32aca2bb-f570-402f-8e38-7d8d153d444a" providerId="ADAL" clId="{35CF29B0-3A22-3648-B9DC-A42718DD02B6}"/>
    <pc:docChg chg="undo redo custSel addSld modSld">
      <pc:chgData name="Dingsheng Li" userId="32aca2bb-f570-402f-8e38-7d8d153d444a" providerId="ADAL" clId="{35CF29B0-3A22-3648-B9DC-A42718DD02B6}" dt="2022-10-13T21:31:29.117" v="2464" actId="1076"/>
      <pc:docMkLst>
        <pc:docMk/>
      </pc:docMkLst>
      <pc:sldChg chg="addSp modSp mod">
        <pc:chgData name="Dingsheng Li" userId="32aca2bb-f570-402f-8e38-7d8d153d444a" providerId="ADAL" clId="{35CF29B0-3A22-3648-B9DC-A42718DD02B6}" dt="2022-10-06T19:02:33.147" v="2230" actId="14100"/>
        <pc:sldMkLst>
          <pc:docMk/>
          <pc:sldMk cId="1314598458" sldId="288"/>
        </pc:sldMkLst>
        <pc:spChg chg="add mod">
          <ac:chgData name="Dingsheng Li" userId="32aca2bb-f570-402f-8e38-7d8d153d444a" providerId="ADAL" clId="{35CF29B0-3A22-3648-B9DC-A42718DD02B6}" dt="2022-10-06T19:02:05.997" v="2156" actId="1076"/>
          <ac:spMkLst>
            <pc:docMk/>
            <pc:sldMk cId="1314598458" sldId="288"/>
            <ac:spMk id="3" creationId="{362D3E6E-7F64-5C65-ACD7-3D7BA9D7E48A}"/>
          </ac:spMkLst>
        </pc:spChg>
        <pc:spChg chg="add mod">
          <ac:chgData name="Dingsheng Li" userId="32aca2bb-f570-402f-8e38-7d8d153d444a" providerId="ADAL" clId="{35CF29B0-3A22-3648-B9DC-A42718DD02B6}" dt="2022-10-06T19:02:33.147" v="2230" actId="14100"/>
          <ac:spMkLst>
            <pc:docMk/>
            <pc:sldMk cId="1314598458" sldId="288"/>
            <ac:spMk id="4" creationId="{337FB249-9695-DB2D-41D8-384A696ACA39}"/>
          </ac:spMkLst>
        </pc:spChg>
      </pc:sldChg>
      <pc:sldChg chg="addSp modSp mod">
        <pc:chgData name="Dingsheng Li" userId="32aca2bb-f570-402f-8e38-7d8d153d444a" providerId="ADAL" clId="{35CF29B0-3A22-3648-B9DC-A42718DD02B6}" dt="2022-10-13T21:31:29.117" v="2464" actId="1076"/>
        <pc:sldMkLst>
          <pc:docMk/>
          <pc:sldMk cId="699086640" sldId="316"/>
        </pc:sldMkLst>
        <pc:spChg chg="mod">
          <ac:chgData name="Dingsheng Li" userId="32aca2bb-f570-402f-8e38-7d8d153d444a" providerId="ADAL" clId="{35CF29B0-3A22-3648-B9DC-A42718DD02B6}" dt="2022-10-13T21:31:24.600" v="2463"/>
          <ac:spMkLst>
            <pc:docMk/>
            <pc:sldMk cId="699086640" sldId="316"/>
            <ac:spMk id="3" creationId="{F11F6DA7-664C-4345-19F6-4AB70F138417}"/>
          </ac:spMkLst>
        </pc:spChg>
        <pc:picChg chg="add mod">
          <ac:chgData name="Dingsheng Li" userId="32aca2bb-f570-402f-8e38-7d8d153d444a" providerId="ADAL" clId="{35CF29B0-3A22-3648-B9DC-A42718DD02B6}" dt="2022-10-13T21:31:29.117" v="2464" actId="1076"/>
          <ac:picMkLst>
            <pc:docMk/>
            <pc:sldMk cId="699086640" sldId="316"/>
            <ac:picMk id="4" creationId="{CCF456EE-437E-1E26-CA57-8EBE52A4A21A}"/>
          </ac:picMkLst>
        </pc:picChg>
      </pc:sldChg>
      <pc:sldChg chg="modSp mod">
        <pc:chgData name="Dingsheng Li" userId="32aca2bb-f570-402f-8e38-7d8d153d444a" providerId="ADAL" clId="{35CF29B0-3A22-3648-B9DC-A42718DD02B6}" dt="2022-10-06T18:42:37.079" v="1567" actId="20577"/>
        <pc:sldMkLst>
          <pc:docMk/>
          <pc:sldMk cId="515378987" sldId="320"/>
        </pc:sldMkLst>
        <pc:spChg chg="mod">
          <ac:chgData name="Dingsheng Li" userId="32aca2bb-f570-402f-8e38-7d8d153d444a" providerId="ADAL" clId="{35CF29B0-3A22-3648-B9DC-A42718DD02B6}" dt="2022-10-06T18:42:37.079" v="1567" actId="20577"/>
          <ac:spMkLst>
            <pc:docMk/>
            <pc:sldMk cId="515378987" sldId="320"/>
            <ac:spMk id="3" creationId="{8CBAA5F9-00E1-7966-4EEC-29FC427698BF}"/>
          </ac:spMkLst>
        </pc:spChg>
      </pc:sldChg>
      <pc:sldChg chg="modSp mod">
        <pc:chgData name="Dingsheng Li" userId="32aca2bb-f570-402f-8e38-7d8d153d444a" providerId="ADAL" clId="{35CF29B0-3A22-3648-B9DC-A42718DD02B6}" dt="2022-10-06T17:36:49.642" v="15" actId="20577"/>
        <pc:sldMkLst>
          <pc:docMk/>
          <pc:sldMk cId="2181001644" sldId="323"/>
        </pc:sldMkLst>
        <pc:spChg chg="mod">
          <ac:chgData name="Dingsheng Li" userId="32aca2bb-f570-402f-8e38-7d8d153d444a" providerId="ADAL" clId="{35CF29B0-3A22-3648-B9DC-A42718DD02B6}" dt="2022-10-06T17:36:49.642" v="15" actId="20577"/>
          <ac:spMkLst>
            <pc:docMk/>
            <pc:sldMk cId="2181001644" sldId="323"/>
            <ac:spMk id="2" creationId="{17A35891-F31F-0C21-EB49-B0DC167357FD}"/>
          </ac:spMkLst>
        </pc:spChg>
      </pc:sldChg>
      <pc:sldChg chg="addSp delSp modSp new mod">
        <pc:chgData name="Dingsheng Li" userId="32aca2bb-f570-402f-8e38-7d8d153d444a" providerId="ADAL" clId="{35CF29B0-3A22-3648-B9DC-A42718DD02B6}" dt="2022-10-06T18:02:59.636" v="186" actId="1076"/>
        <pc:sldMkLst>
          <pc:docMk/>
          <pc:sldMk cId="2858858861" sldId="324"/>
        </pc:sldMkLst>
        <pc:spChg chg="mod">
          <ac:chgData name="Dingsheng Li" userId="32aca2bb-f570-402f-8e38-7d8d153d444a" providerId="ADAL" clId="{35CF29B0-3A22-3648-B9DC-A42718DD02B6}" dt="2022-10-06T17:50:46.822" v="109" actId="1076"/>
          <ac:spMkLst>
            <pc:docMk/>
            <pc:sldMk cId="2858858861" sldId="324"/>
            <ac:spMk id="2" creationId="{578DE335-E94D-D31B-FBED-E9242D09B70F}"/>
          </ac:spMkLst>
        </pc:spChg>
        <pc:spChg chg="del">
          <ac:chgData name="Dingsheng Li" userId="32aca2bb-f570-402f-8e38-7d8d153d444a" providerId="ADAL" clId="{35CF29B0-3A22-3648-B9DC-A42718DD02B6}" dt="2022-10-06T17:37:34.742" v="88" actId="478"/>
          <ac:spMkLst>
            <pc:docMk/>
            <pc:sldMk cId="2858858861" sldId="324"/>
            <ac:spMk id="3" creationId="{93A362F5-F4FC-916C-3CFB-CF5BEABD67ED}"/>
          </ac:spMkLst>
        </pc:spChg>
        <pc:spChg chg="add mod">
          <ac:chgData name="Dingsheng Li" userId="32aca2bb-f570-402f-8e38-7d8d153d444a" providerId="ADAL" clId="{35CF29B0-3A22-3648-B9DC-A42718DD02B6}" dt="2022-10-06T17:51:33.455" v="170" actId="1076"/>
          <ac:spMkLst>
            <pc:docMk/>
            <pc:sldMk cId="2858858861" sldId="324"/>
            <ac:spMk id="13" creationId="{1F300804-B592-F2DE-FFEC-725F45A5780F}"/>
          </ac:spMkLst>
        </pc:spChg>
        <pc:grpChg chg="add del mod">
          <ac:chgData name="Dingsheng Li" userId="32aca2bb-f570-402f-8e38-7d8d153d444a" providerId="ADAL" clId="{35CF29B0-3A22-3648-B9DC-A42718DD02B6}" dt="2022-10-06T18:02:12.555" v="177" actId="165"/>
          <ac:grpSpMkLst>
            <pc:docMk/>
            <pc:sldMk cId="2858858861" sldId="324"/>
            <ac:grpSpMk id="14" creationId="{B8A22F59-7517-BF6C-8FAC-2B856340FB29}"/>
          </ac:grpSpMkLst>
        </pc:grpChg>
        <pc:picChg chg="add del mod">
          <ac:chgData name="Dingsheng Li" userId="32aca2bb-f570-402f-8e38-7d8d153d444a" providerId="ADAL" clId="{35CF29B0-3A22-3648-B9DC-A42718DD02B6}" dt="2022-10-06T17:39:11.551" v="91" actId="478"/>
          <ac:picMkLst>
            <pc:docMk/>
            <pc:sldMk cId="2858858861" sldId="324"/>
            <ac:picMk id="4" creationId="{74F2A211-886E-AA96-7585-251DD0775D63}"/>
          </ac:picMkLst>
        </pc:picChg>
        <pc:picChg chg="add del mod">
          <ac:chgData name="Dingsheng Li" userId="32aca2bb-f570-402f-8e38-7d8d153d444a" providerId="ADAL" clId="{35CF29B0-3A22-3648-B9DC-A42718DD02B6}" dt="2022-10-06T17:39:34.896" v="93" actId="478"/>
          <ac:picMkLst>
            <pc:docMk/>
            <pc:sldMk cId="2858858861" sldId="324"/>
            <ac:picMk id="6" creationId="{DAFA762C-A737-DFE5-95AE-310841741917}"/>
          </ac:picMkLst>
        </pc:picChg>
        <pc:picChg chg="add mod topLvl">
          <ac:chgData name="Dingsheng Li" userId="32aca2bb-f570-402f-8e38-7d8d153d444a" providerId="ADAL" clId="{35CF29B0-3A22-3648-B9DC-A42718DD02B6}" dt="2022-10-06T18:02:59.636" v="186" actId="1076"/>
          <ac:picMkLst>
            <pc:docMk/>
            <pc:sldMk cId="2858858861" sldId="324"/>
            <ac:picMk id="8" creationId="{E66AB33E-B980-73B3-914C-D3EEBDA80C8B}"/>
          </ac:picMkLst>
        </pc:picChg>
        <pc:picChg chg="add del mod">
          <ac:chgData name="Dingsheng Li" userId="32aca2bb-f570-402f-8e38-7d8d153d444a" providerId="ADAL" clId="{35CF29B0-3A22-3648-B9DC-A42718DD02B6}" dt="2022-10-06T17:49:25.109" v="102" actId="478"/>
          <ac:picMkLst>
            <pc:docMk/>
            <pc:sldMk cId="2858858861" sldId="324"/>
            <ac:picMk id="10" creationId="{52642D60-CFEF-96F1-A02D-4EA22A426650}"/>
          </ac:picMkLst>
        </pc:picChg>
        <pc:picChg chg="add mod topLvl">
          <ac:chgData name="Dingsheng Li" userId="32aca2bb-f570-402f-8e38-7d8d153d444a" providerId="ADAL" clId="{35CF29B0-3A22-3648-B9DC-A42718DD02B6}" dt="2022-10-06T18:02:12.555" v="177" actId="165"/>
          <ac:picMkLst>
            <pc:docMk/>
            <pc:sldMk cId="2858858861" sldId="324"/>
            <ac:picMk id="12" creationId="{0E35EF7F-4395-D3D9-0645-4DCA06B157A9}"/>
          </ac:picMkLst>
        </pc:picChg>
        <pc:picChg chg="add mod topLvl">
          <ac:chgData name="Dingsheng Li" userId="32aca2bb-f570-402f-8e38-7d8d153d444a" providerId="ADAL" clId="{35CF29B0-3A22-3648-B9DC-A42718DD02B6}" dt="2022-10-06T18:02:12.555" v="177" actId="165"/>
          <ac:picMkLst>
            <pc:docMk/>
            <pc:sldMk cId="2858858861" sldId="324"/>
            <ac:picMk id="1026" creationId="{AC610157-0037-C8CE-4623-1327457E6A7E}"/>
          </ac:picMkLst>
        </pc:picChg>
        <pc:cxnChg chg="add">
          <ac:chgData name="Dingsheng Li" userId="32aca2bb-f570-402f-8e38-7d8d153d444a" providerId="ADAL" clId="{35CF29B0-3A22-3648-B9DC-A42718DD02B6}" dt="2022-10-06T18:01:58.376" v="174" actId="11529"/>
          <ac:cxnSpMkLst>
            <pc:docMk/>
            <pc:sldMk cId="2858858861" sldId="324"/>
            <ac:cxnSpMk id="16" creationId="{4AAB3072-CA7A-D77A-EDC2-8BB92472024D}"/>
          </ac:cxnSpMkLst>
        </pc:cxnChg>
        <pc:cxnChg chg="add mod">
          <ac:chgData name="Dingsheng Li" userId="32aca2bb-f570-402f-8e38-7d8d153d444a" providerId="ADAL" clId="{35CF29B0-3A22-3648-B9DC-A42718DD02B6}" dt="2022-10-06T18:02:57.646" v="185" actId="14100"/>
          <ac:cxnSpMkLst>
            <pc:docMk/>
            <pc:sldMk cId="2858858861" sldId="324"/>
            <ac:cxnSpMk id="17" creationId="{B1589D90-0E5E-8F7F-74F0-0E0CE42736D5}"/>
          </ac:cxnSpMkLst>
        </pc:cxnChg>
      </pc:sldChg>
      <pc:sldChg chg="addSp delSp modSp new mod">
        <pc:chgData name="Dingsheng Li" userId="32aca2bb-f570-402f-8e38-7d8d153d444a" providerId="ADAL" clId="{35CF29B0-3A22-3648-B9DC-A42718DD02B6}" dt="2022-10-06T18:13:30.177" v="626" actId="20577"/>
        <pc:sldMkLst>
          <pc:docMk/>
          <pc:sldMk cId="721828625" sldId="325"/>
        </pc:sldMkLst>
        <pc:spChg chg="mod">
          <ac:chgData name="Dingsheng Li" userId="32aca2bb-f570-402f-8e38-7d8d153d444a" providerId="ADAL" clId="{35CF29B0-3A22-3648-B9DC-A42718DD02B6}" dt="2022-10-06T18:04:43.983" v="188"/>
          <ac:spMkLst>
            <pc:docMk/>
            <pc:sldMk cId="721828625" sldId="325"/>
            <ac:spMk id="2" creationId="{3179C93B-D363-C224-7315-E250963CCC31}"/>
          </ac:spMkLst>
        </pc:spChg>
        <pc:spChg chg="mod">
          <ac:chgData name="Dingsheng Li" userId="32aca2bb-f570-402f-8e38-7d8d153d444a" providerId="ADAL" clId="{35CF29B0-3A22-3648-B9DC-A42718DD02B6}" dt="2022-10-06T18:13:30.177" v="626" actId="20577"/>
          <ac:spMkLst>
            <pc:docMk/>
            <pc:sldMk cId="721828625" sldId="325"/>
            <ac:spMk id="3" creationId="{938F480B-FE67-FACF-176D-71A309A5501F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5" creationId="{A980B667-053E-65B5-0404-0A574EE35AA3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6" creationId="{F464F661-F311-A80F-778B-741FBFE6B1C0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7" creationId="{DD745B1E-854F-0A27-DD0F-E2C0515376B7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8" creationId="{7CD08F5D-41EB-7FAF-C6AD-8CD3488413B1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9" creationId="{3BDB88DC-EB32-52A0-F54C-9A40AD118E75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2" creationId="{7C8E5110-94AC-5594-78B2-9E820D7E3DF1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3" creationId="{601F59BE-3609-A08B-F28D-B78AB17B4394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4" creationId="{4BE73B22-506A-26D0-D1E5-1E77E0871F25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5" creationId="{AD4E7C8D-015A-B5A5-4ABD-6D30368F96B9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6" creationId="{7D21E563-8A13-6AF8-A6E9-C5EEC2126881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7" creationId="{BD093168-7F46-CAA7-D194-6D81DAC77758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8" creationId="{209263E4-E201-CF3B-A443-E6FA16173612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29" creationId="{C2D4DECC-0362-091F-483D-E98ACDE67D7B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30" creationId="{2ECB403F-DB70-ADEA-F192-B8B1CB397F1E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31" creationId="{FD529D50-93B7-756E-1F89-FD657AABD769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32" creationId="{F6F3BC9A-6180-520E-E4E7-B9A8A1E3ACD2}"/>
          </ac:spMkLst>
        </pc:spChg>
        <pc:spChg chg="mod">
          <ac:chgData name="Dingsheng Li" userId="32aca2bb-f570-402f-8e38-7d8d153d444a" providerId="ADAL" clId="{35CF29B0-3A22-3648-B9DC-A42718DD02B6}" dt="2022-10-06T18:08:31.460" v="553"/>
          <ac:spMkLst>
            <pc:docMk/>
            <pc:sldMk cId="721828625" sldId="325"/>
            <ac:spMk id="33" creationId="{392B50DE-1AC8-3173-0C31-39E17AECC5B0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38" creationId="{269ED77A-F729-EAE0-DB1B-AB0B6A33F513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39" creationId="{0BF5AEFC-3A3F-96F8-580A-973ED1993997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40" creationId="{502F0045-6B1B-D145-940D-6ED2760E3470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41" creationId="{5B3E5B6A-5EF6-56DE-D55F-7DBA959C97DA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42" creationId="{B257641C-8E41-6461-CC09-DEB4C0B0FC8A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55" creationId="{2CE55B94-9187-6E48-8177-7506DD77FEA3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56" creationId="{66B31D41-3A1F-AD58-F341-AE5F8326D341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57" creationId="{16BC9159-EBE0-6595-C3EA-527CE0198D5F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58" creationId="{A6E39FC5-8F9F-C350-B99A-A82DDEBF8426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59" creationId="{46BD45D5-A57F-D88C-55F9-52477A395B58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0" creationId="{50B896E9-C89D-82C9-40A6-53D3CD9E02C6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1" creationId="{02361232-CCE6-7CAF-4E9B-1E613EBF5B18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2" creationId="{25693023-8142-C585-BB34-3C5122AC4C03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3" creationId="{68D94B9A-168E-02DC-AF69-B3C0DD330D65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4" creationId="{2255E77B-BE98-A1F5-7C57-D665F8417456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5" creationId="{7C330FFF-05A2-B9B8-8863-693B48CA123F}"/>
          </ac:spMkLst>
        </pc:spChg>
        <pc:spChg chg="mod">
          <ac:chgData name="Dingsheng Li" userId="32aca2bb-f570-402f-8e38-7d8d153d444a" providerId="ADAL" clId="{35CF29B0-3A22-3648-B9DC-A42718DD02B6}" dt="2022-10-06T18:09:00.270" v="565" actId="404"/>
          <ac:spMkLst>
            <pc:docMk/>
            <pc:sldMk cId="721828625" sldId="325"/>
            <ac:spMk id="66" creationId="{DC226F6F-334B-D7D1-1EB8-303EB1812DEF}"/>
          </ac:spMkLst>
        </pc:spChg>
        <pc:grpChg chg="add del mod">
          <ac:chgData name="Dingsheng Li" userId="32aca2bb-f570-402f-8e38-7d8d153d444a" providerId="ADAL" clId="{35CF29B0-3A22-3648-B9DC-A42718DD02B6}" dt="2022-10-06T18:08:34.247" v="554"/>
          <ac:grpSpMkLst>
            <pc:docMk/>
            <pc:sldMk cId="721828625" sldId="325"/>
            <ac:grpSpMk id="4" creationId="{8208F62F-DDA9-121E-3B59-8EAAEEF98513}"/>
          </ac:grpSpMkLst>
        </pc:grpChg>
        <pc:grpChg chg="add mod">
          <ac:chgData name="Dingsheng Li" userId="32aca2bb-f570-402f-8e38-7d8d153d444a" providerId="ADAL" clId="{35CF29B0-3A22-3648-B9DC-A42718DD02B6}" dt="2022-10-06T18:09:07.602" v="567" actId="1076"/>
          <ac:grpSpMkLst>
            <pc:docMk/>
            <pc:sldMk cId="721828625" sldId="325"/>
            <ac:grpSpMk id="37" creationId="{2DEE62AA-F6A1-0481-8AF0-8EA9F7DBF87F}"/>
          </ac:grpSpMkLst>
        </pc:grpChg>
        <pc:picChg chg="add del">
          <ac:chgData name="Dingsheng Li" userId="32aca2bb-f570-402f-8e38-7d8d153d444a" providerId="ADAL" clId="{35CF29B0-3A22-3648-B9DC-A42718DD02B6}" dt="2022-10-06T18:08:45.315" v="556"/>
          <ac:picMkLst>
            <pc:docMk/>
            <pc:sldMk cId="721828625" sldId="325"/>
            <ac:picMk id="36" creationId="{CDDE1B5E-92F7-31D9-1CCA-FA647AE280C7}"/>
          </ac:picMkLst>
        </pc:pic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0" creationId="{144B1F34-59A6-2B06-3A4E-4B89CE094191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1" creationId="{0ECB56C8-8F82-9361-0518-D693E76BB5B5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2" creationId="{2E93327A-7A22-CC7B-7711-0167D9AEE651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3" creationId="{15AAFE5C-33BF-032A-79EB-F76195C0E0A2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4" creationId="{3AFDAADB-EC9D-4CA0-2BCF-EE9AF5D58FD9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5" creationId="{59F4C1FD-952A-E044-1F02-17B7ADD70175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6" creationId="{197C12CA-82C2-3AC0-7CFD-0B6EBB8662C2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7" creationId="{02DCE2DD-0745-6D88-2475-0733A5BBDFB0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8" creationId="{33AB58BA-C23A-3962-93DD-C729EA429FFA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19" creationId="{9B0B9419-3B5B-8AC7-1601-3CD0BEAC3F08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20" creationId="{10C39BD8-5EFE-A3D8-8DC2-8E04393F56BA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21" creationId="{B5238131-40AC-CF99-270F-DC89DB5FD846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34" creationId="{65F7D262-9C4B-7875-9A11-6A4EDDC8F8C4}"/>
          </ac:cxnSpMkLst>
        </pc:cxnChg>
        <pc:cxnChg chg="mod">
          <ac:chgData name="Dingsheng Li" userId="32aca2bb-f570-402f-8e38-7d8d153d444a" providerId="ADAL" clId="{35CF29B0-3A22-3648-B9DC-A42718DD02B6}" dt="2022-10-06T18:08:31.460" v="553"/>
          <ac:cxnSpMkLst>
            <pc:docMk/>
            <pc:sldMk cId="721828625" sldId="325"/>
            <ac:cxnSpMk id="35" creationId="{4CA99C30-882E-B2DF-6BF2-533024DE0A8B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3" creationId="{8C103180-1EBA-F03F-9498-D393B3445353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4" creationId="{B3095F14-1218-9DFA-BAA5-DEC3C96FB0D1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5" creationId="{5A4CF922-EEB6-BB06-8816-5886163E412D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6" creationId="{8570019F-921F-104C-D022-DD26A39CA65F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7" creationId="{8EF794EF-97D1-E701-CBC0-1A88F4B94042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8" creationId="{B41413A8-8C0C-6922-CFB7-87D2A89FC97E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49" creationId="{A959B179-E9B6-D7C3-7F0A-5902E380C794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50" creationId="{3AACE0D7-EB6F-B280-B8B5-6829DB120AD7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51" creationId="{B3AAF932-E495-6853-526B-871FA21F12B5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52" creationId="{A358ACA5-0201-D3D6-DD79-B51E3AB24C0C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53" creationId="{C6AD0554-5682-7C5D-0092-463571F9BD8B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54" creationId="{647B7954-F32A-9904-BAF8-B765639E073B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67" creationId="{F8E7DCB9-6FDD-9E60-F454-1B13F1D9C109}"/>
          </ac:cxnSpMkLst>
        </pc:cxnChg>
        <pc:cxnChg chg="mod">
          <ac:chgData name="Dingsheng Li" userId="32aca2bb-f570-402f-8e38-7d8d153d444a" providerId="ADAL" clId="{35CF29B0-3A22-3648-B9DC-A42718DD02B6}" dt="2022-10-06T18:08:48.508" v="557"/>
          <ac:cxnSpMkLst>
            <pc:docMk/>
            <pc:sldMk cId="721828625" sldId="325"/>
            <ac:cxnSpMk id="68" creationId="{D4417036-F854-B571-6970-CBB854C8A7EB}"/>
          </ac:cxnSpMkLst>
        </pc:cxnChg>
      </pc:sldChg>
      <pc:sldChg chg="addSp delSp modSp new mod">
        <pc:chgData name="Dingsheng Li" userId="32aca2bb-f570-402f-8e38-7d8d153d444a" providerId="ADAL" clId="{35CF29B0-3A22-3648-B9DC-A42718DD02B6}" dt="2022-10-06T19:04:28.512" v="2276" actId="27636"/>
        <pc:sldMkLst>
          <pc:docMk/>
          <pc:sldMk cId="1082952260" sldId="326"/>
        </pc:sldMkLst>
        <pc:spChg chg="mod">
          <ac:chgData name="Dingsheng Li" userId="32aca2bb-f570-402f-8e38-7d8d153d444a" providerId="ADAL" clId="{35CF29B0-3A22-3648-B9DC-A42718DD02B6}" dt="2022-10-06T18:14:19.758" v="666" actId="20577"/>
          <ac:spMkLst>
            <pc:docMk/>
            <pc:sldMk cId="1082952260" sldId="326"/>
            <ac:spMk id="2" creationId="{FA6FE19C-4311-38F9-78DE-1EADCBA0FBB3}"/>
          </ac:spMkLst>
        </pc:spChg>
        <pc:spChg chg="mod">
          <ac:chgData name="Dingsheng Li" userId="32aca2bb-f570-402f-8e38-7d8d153d444a" providerId="ADAL" clId="{35CF29B0-3A22-3648-B9DC-A42718DD02B6}" dt="2022-10-06T19:04:28.512" v="2276" actId="27636"/>
          <ac:spMkLst>
            <pc:docMk/>
            <pc:sldMk cId="1082952260" sldId="326"/>
            <ac:spMk id="3" creationId="{7BF1AA15-5315-5625-060D-73087BA42A87}"/>
          </ac:spMkLst>
        </pc:spChg>
        <pc:picChg chg="add del mod">
          <ac:chgData name="Dingsheng Li" userId="32aca2bb-f570-402f-8e38-7d8d153d444a" providerId="ADAL" clId="{35CF29B0-3A22-3648-B9DC-A42718DD02B6}" dt="2022-10-06T19:03:30.148" v="2260" actId="21"/>
          <ac:picMkLst>
            <pc:docMk/>
            <pc:sldMk cId="1082952260" sldId="326"/>
            <ac:picMk id="4" creationId="{351BE1FA-77A2-743E-38C9-AC392625FA02}"/>
          </ac:picMkLst>
        </pc:picChg>
        <pc:picChg chg="add del mod">
          <ac:chgData name="Dingsheng Li" userId="32aca2bb-f570-402f-8e38-7d8d153d444a" providerId="ADAL" clId="{35CF29B0-3A22-3648-B9DC-A42718DD02B6}" dt="2022-10-06T18:33:55.250" v="1112" actId="478"/>
          <ac:picMkLst>
            <pc:docMk/>
            <pc:sldMk cId="1082952260" sldId="326"/>
            <ac:picMk id="5" creationId="{784594A8-E6D1-2BB6-616E-7D8C0319BDF1}"/>
          </ac:picMkLst>
        </pc:picChg>
        <pc:picChg chg="add del mod">
          <ac:chgData name="Dingsheng Li" userId="32aca2bb-f570-402f-8e38-7d8d153d444a" providerId="ADAL" clId="{35CF29B0-3A22-3648-B9DC-A42718DD02B6}" dt="2022-10-06T19:04:19.449" v="2272" actId="478"/>
          <ac:picMkLst>
            <pc:docMk/>
            <pc:sldMk cId="1082952260" sldId="326"/>
            <ac:picMk id="6" creationId="{811B44D9-AA61-A5CC-6394-B878CD9F15C2}"/>
          </ac:picMkLst>
        </pc:picChg>
        <pc:picChg chg="add del">
          <ac:chgData name="Dingsheng Li" userId="32aca2bb-f570-402f-8e38-7d8d153d444a" providerId="ADAL" clId="{35CF29B0-3A22-3648-B9DC-A42718DD02B6}" dt="2022-10-06T18:35:00.707" v="1121"/>
          <ac:picMkLst>
            <pc:docMk/>
            <pc:sldMk cId="1082952260" sldId="326"/>
            <ac:picMk id="7" creationId="{D686C80B-CACE-0F35-BD9B-74EB8647C01A}"/>
          </ac:picMkLst>
        </pc:picChg>
      </pc:sldChg>
      <pc:sldChg chg="addSp delSp modSp new mod">
        <pc:chgData name="Dingsheng Li" userId="32aca2bb-f570-402f-8e38-7d8d153d444a" providerId="ADAL" clId="{35CF29B0-3A22-3648-B9DC-A42718DD02B6}" dt="2022-10-06T18:49:17.704" v="1572" actId="1076"/>
        <pc:sldMkLst>
          <pc:docMk/>
          <pc:sldMk cId="2583989471" sldId="327"/>
        </pc:sldMkLst>
        <pc:spChg chg="mod">
          <ac:chgData name="Dingsheng Li" userId="32aca2bb-f570-402f-8e38-7d8d153d444a" providerId="ADAL" clId="{35CF29B0-3A22-3648-B9DC-A42718DD02B6}" dt="2022-10-06T18:35:04.768" v="1122"/>
          <ac:spMkLst>
            <pc:docMk/>
            <pc:sldMk cId="2583989471" sldId="327"/>
            <ac:spMk id="2" creationId="{9B286027-2205-216F-720A-2FD6FDA6CD7D}"/>
          </ac:spMkLst>
        </pc:spChg>
        <pc:spChg chg="mod">
          <ac:chgData name="Dingsheng Li" userId="32aca2bb-f570-402f-8e38-7d8d153d444a" providerId="ADAL" clId="{35CF29B0-3A22-3648-B9DC-A42718DD02B6}" dt="2022-10-06T18:49:08.436" v="1570" actId="14100"/>
          <ac:spMkLst>
            <pc:docMk/>
            <pc:sldMk cId="2583989471" sldId="327"/>
            <ac:spMk id="3" creationId="{488AECC5-0A15-74C9-5145-168E1393AE7B}"/>
          </ac:spMkLst>
        </pc:spChg>
        <pc:picChg chg="add del mod">
          <ac:chgData name="Dingsheng Li" userId="32aca2bb-f570-402f-8e38-7d8d153d444a" providerId="ADAL" clId="{35CF29B0-3A22-3648-B9DC-A42718DD02B6}" dt="2022-10-06T18:33:31.967" v="1106" actId="21"/>
          <ac:picMkLst>
            <pc:docMk/>
            <pc:sldMk cId="2583989471" sldId="327"/>
            <ac:picMk id="4" creationId="{E1F555DB-0947-836C-F6E6-54B2E5836C97}"/>
          </ac:picMkLst>
        </pc:picChg>
        <pc:picChg chg="add mod">
          <ac:chgData name="Dingsheng Li" userId="32aca2bb-f570-402f-8e38-7d8d153d444a" providerId="ADAL" clId="{35CF29B0-3A22-3648-B9DC-A42718DD02B6}" dt="2022-10-06T18:49:17.704" v="1572" actId="1076"/>
          <ac:picMkLst>
            <pc:docMk/>
            <pc:sldMk cId="2583989471" sldId="327"/>
            <ac:picMk id="5" creationId="{909126B1-3B1E-1F3F-F96E-3ED1C24B40C5}"/>
          </ac:picMkLst>
        </pc:picChg>
        <pc:picChg chg="add mod">
          <ac:chgData name="Dingsheng Li" userId="32aca2bb-f570-402f-8e38-7d8d153d444a" providerId="ADAL" clId="{35CF29B0-3A22-3648-B9DC-A42718DD02B6}" dt="2022-10-06T18:49:14.059" v="1571" actId="14100"/>
          <ac:picMkLst>
            <pc:docMk/>
            <pc:sldMk cId="2583989471" sldId="327"/>
            <ac:picMk id="6" creationId="{4194C709-7F42-FB6B-50F2-909F49EADD2E}"/>
          </ac:picMkLst>
        </pc:picChg>
      </pc:sldChg>
      <pc:sldChg chg="addSp delSp modSp new mod">
        <pc:chgData name="Dingsheng Li" userId="32aca2bb-f570-402f-8e38-7d8d153d444a" providerId="ADAL" clId="{35CF29B0-3A22-3648-B9DC-A42718DD02B6}" dt="2022-10-06T18:56:17.906" v="1602" actId="1076"/>
        <pc:sldMkLst>
          <pc:docMk/>
          <pc:sldMk cId="2508569525" sldId="328"/>
        </pc:sldMkLst>
        <pc:spChg chg="mod">
          <ac:chgData name="Dingsheng Li" userId="32aca2bb-f570-402f-8e38-7d8d153d444a" providerId="ADAL" clId="{35CF29B0-3A22-3648-B9DC-A42718DD02B6}" dt="2022-10-06T18:49:30.035" v="1574"/>
          <ac:spMkLst>
            <pc:docMk/>
            <pc:sldMk cId="2508569525" sldId="328"/>
            <ac:spMk id="2" creationId="{D9CFAF96-6FA8-50F9-C543-AD5D8908D30C}"/>
          </ac:spMkLst>
        </pc:spChg>
        <pc:spChg chg="del">
          <ac:chgData name="Dingsheng Li" userId="32aca2bb-f570-402f-8e38-7d8d153d444a" providerId="ADAL" clId="{35CF29B0-3A22-3648-B9DC-A42718DD02B6}" dt="2022-10-06T18:50:40.270" v="1575" actId="478"/>
          <ac:spMkLst>
            <pc:docMk/>
            <pc:sldMk cId="2508569525" sldId="328"/>
            <ac:spMk id="3" creationId="{593B411E-EC5A-40D0-7E23-38C8DAB87930}"/>
          </ac:spMkLst>
        </pc:spChg>
        <pc:grpChg chg="add mod">
          <ac:chgData name="Dingsheng Li" userId="32aca2bb-f570-402f-8e38-7d8d153d444a" providerId="ADAL" clId="{35CF29B0-3A22-3648-B9DC-A42718DD02B6}" dt="2022-10-06T18:56:17.906" v="1602" actId="1076"/>
          <ac:grpSpMkLst>
            <pc:docMk/>
            <pc:sldMk cId="2508569525" sldId="328"/>
            <ac:grpSpMk id="7" creationId="{154DA10F-2C9C-ECE6-DB63-7283D6C763D0}"/>
          </ac:grpSpMkLst>
        </pc:grpChg>
        <pc:picChg chg="add del mod">
          <ac:chgData name="Dingsheng Li" userId="32aca2bb-f570-402f-8e38-7d8d153d444a" providerId="ADAL" clId="{35CF29B0-3A22-3648-B9DC-A42718DD02B6}" dt="2022-10-06T18:51:25.974" v="1590" actId="478"/>
          <ac:picMkLst>
            <pc:docMk/>
            <pc:sldMk cId="2508569525" sldId="328"/>
            <ac:picMk id="4" creationId="{94F679E2-1F5E-3D8C-2B1B-D950BDEBC56E}"/>
          </ac:picMkLst>
        </pc:picChg>
        <pc:picChg chg="add mod">
          <ac:chgData name="Dingsheng Li" userId="32aca2bb-f570-402f-8e38-7d8d153d444a" providerId="ADAL" clId="{35CF29B0-3A22-3648-B9DC-A42718DD02B6}" dt="2022-10-06T18:55:24.817" v="1595" actId="14100"/>
          <ac:picMkLst>
            <pc:docMk/>
            <pc:sldMk cId="2508569525" sldId="328"/>
            <ac:picMk id="5" creationId="{7389E317-F964-6C97-BAEF-744BF2EEC890}"/>
          </ac:picMkLst>
        </pc:picChg>
        <pc:picChg chg="add mod">
          <ac:chgData name="Dingsheng Li" userId="32aca2bb-f570-402f-8e38-7d8d153d444a" providerId="ADAL" clId="{35CF29B0-3A22-3648-B9DC-A42718DD02B6}" dt="2022-10-06T18:56:09.556" v="1600" actId="14100"/>
          <ac:picMkLst>
            <pc:docMk/>
            <pc:sldMk cId="2508569525" sldId="328"/>
            <ac:picMk id="6" creationId="{BED43B5A-12F7-6E17-D805-B7B7923BF105}"/>
          </ac:picMkLst>
        </pc:picChg>
      </pc:sldChg>
      <pc:sldChg chg="modSp new mod">
        <pc:chgData name="Dingsheng Li" userId="32aca2bb-f570-402f-8e38-7d8d153d444a" providerId="ADAL" clId="{35CF29B0-3A22-3648-B9DC-A42718DD02B6}" dt="2022-10-06T19:01:07.277" v="2115" actId="20577"/>
        <pc:sldMkLst>
          <pc:docMk/>
          <pc:sldMk cId="504638905" sldId="329"/>
        </pc:sldMkLst>
        <pc:spChg chg="mod">
          <ac:chgData name="Dingsheng Li" userId="32aca2bb-f570-402f-8e38-7d8d153d444a" providerId="ADAL" clId="{35CF29B0-3A22-3648-B9DC-A42718DD02B6}" dt="2022-10-06T18:59:46.658" v="1984" actId="20577"/>
          <ac:spMkLst>
            <pc:docMk/>
            <pc:sldMk cId="504638905" sldId="329"/>
            <ac:spMk id="2" creationId="{CBB8804B-771A-7781-2929-9DB6A46603AC}"/>
          </ac:spMkLst>
        </pc:spChg>
        <pc:spChg chg="mod">
          <ac:chgData name="Dingsheng Li" userId="32aca2bb-f570-402f-8e38-7d8d153d444a" providerId="ADAL" clId="{35CF29B0-3A22-3648-B9DC-A42718DD02B6}" dt="2022-10-06T19:01:07.277" v="2115" actId="20577"/>
          <ac:spMkLst>
            <pc:docMk/>
            <pc:sldMk cId="504638905" sldId="329"/>
            <ac:spMk id="3" creationId="{7B01C650-54E2-B3E0-2DC0-4EB4924384A0}"/>
          </ac:spMkLst>
        </pc:spChg>
      </pc:sldChg>
    </pc:docChg>
  </pc:docChgLst>
  <pc:docChgLst>
    <pc:chgData name="Dingsheng Li" userId="32aca2bb-f570-402f-8e38-7d8d153d444a" providerId="ADAL" clId="{1CA30BCA-F002-4802-94BC-1B8DF786E81F}"/>
    <pc:docChg chg="undo custSel addSld delSld modSld">
      <pc:chgData name="Dingsheng Li" userId="32aca2bb-f570-402f-8e38-7d8d153d444a" providerId="ADAL" clId="{1CA30BCA-F002-4802-94BC-1B8DF786E81F}" dt="2022-10-05T23:06:16.523" v="1688" actId="1076"/>
      <pc:docMkLst>
        <pc:docMk/>
      </pc:docMkLst>
      <pc:sldChg chg="modSp mod">
        <pc:chgData name="Dingsheng Li" userId="32aca2bb-f570-402f-8e38-7d8d153d444a" providerId="ADAL" clId="{1CA30BCA-F002-4802-94BC-1B8DF786E81F}" dt="2022-10-05T19:07:27.306" v="0"/>
        <pc:sldMkLst>
          <pc:docMk/>
          <pc:sldMk cId="3020681797" sldId="256"/>
        </pc:sldMkLst>
        <pc:spChg chg="mod">
          <ac:chgData name="Dingsheng Li" userId="32aca2bb-f570-402f-8e38-7d8d153d444a" providerId="ADAL" clId="{1CA30BCA-F002-4802-94BC-1B8DF786E81F}" dt="2022-10-05T19:07:27.306" v="0"/>
          <ac:spMkLst>
            <pc:docMk/>
            <pc:sldMk cId="3020681797" sldId="256"/>
            <ac:spMk id="5" creationId="{96CFBBA9-220A-3AE4-9712-DCAA58FE5C05}"/>
          </ac:spMkLst>
        </pc:spChg>
      </pc:sldChg>
      <pc:sldChg chg="del">
        <pc:chgData name="Dingsheng Li" userId="32aca2bb-f570-402f-8e38-7d8d153d444a" providerId="ADAL" clId="{1CA30BCA-F002-4802-94BC-1B8DF786E81F}" dt="2022-10-05T21:28:49.652" v="684" actId="47"/>
        <pc:sldMkLst>
          <pc:docMk/>
          <pc:sldMk cId="1444060805" sldId="258"/>
        </pc:sldMkLst>
      </pc:sldChg>
      <pc:sldChg chg="addSp delSp modSp mod">
        <pc:chgData name="Dingsheng Li" userId="32aca2bb-f570-402f-8e38-7d8d153d444a" providerId="ADAL" clId="{1CA30BCA-F002-4802-94BC-1B8DF786E81F}" dt="2022-10-05T21:11:47.964" v="622" actId="1076"/>
        <pc:sldMkLst>
          <pc:docMk/>
          <pc:sldMk cId="565924637" sldId="287"/>
        </pc:sldMkLst>
        <pc:spChg chg="mod">
          <ac:chgData name="Dingsheng Li" userId="32aca2bb-f570-402f-8e38-7d8d153d444a" providerId="ADAL" clId="{1CA30BCA-F002-4802-94BC-1B8DF786E81F}" dt="2022-10-05T21:00:49.177" v="273" actId="20577"/>
          <ac:spMkLst>
            <pc:docMk/>
            <pc:sldMk cId="565924637" sldId="287"/>
            <ac:spMk id="2" creationId="{B9EAF650-CA41-E920-A35F-262ADB932669}"/>
          </ac:spMkLst>
        </pc:spChg>
        <pc:spChg chg="del">
          <ac:chgData name="Dingsheng Li" userId="32aca2bb-f570-402f-8e38-7d8d153d444a" providerId="ADAL" clId="{1CA30BCA-F002-4802-94BC-1B8DF786E81F}" dt="2022-10-05T20:57:57.213" v="260" actId="478"/>
          <ac:spMkLst>
            <pc:docMk/>
            <pc:sldMk cId="565924637" sldId="287"/>
            <ac:spMk id="3" creationId="{F43FD788-6507-3702-F8E7-7C0FB7AFA07A}"/>
          </ac:spMkLst>
        </pc:spChg>
        <pc:spChg chg="add del mod">
          <ac:chgData name="Dingsheng Li" userId="32aca2bb-f570-402f-8e38-7d8d153d444a" providerId="ADAL" clId="{1CA30BCA-F002-4802-94BC-1B8DF786E81F}" dt="2022-10-05T20:57:58.566" v="261" actId="478"/>
          <ac:spMkLst>
            <pc:docMk/>
            <pc:sldMk cId="565924637" sldId="287"/>
            <ac:spMk id="5" creationId="{D435210E-D78A-0BF8-72DB-E355260FF54E}"/>
          </ac:spMkLst>
        </pc:spChg>
        <pc:spChg chg="add mod">
          <ac:chgData name="Dingsheng Li" userId="32aca2bb-f570-402f-8e38-7d8d153d444a" providerId="ADAL" clId="{1CA30BCA-F002-4802-94BC-1B8DF786E81F}" dt="2022-10-05T21:09:47.722" v="358" actId="1076"/>
          <ac:spMkLst>
            <pc:docMk/>
            <pc:sldMk cId="565924637" sldId="287"/>
            <ac:spMk id="8" creationId="{58380FD0-A595-27FF-2697-5D7DDA00E56E}"/>
          </ac:spMkLst>
        </pc:spChg>
        <pc:spChg chg="add mod">
          <ac:chgData name="Dingsheng Li" userId="32aca2bb-f570-402f-8e38-7d8d153d444a" providerId="ADAL" clId="{1CA30BCA-F002-4802-94BC-1B8DF786E81F}" dt="2022-10-05T21:11:47.964" v="622" actId="1076"/>
          <ac:spMkLst>
            <pc:docMk/>
            <pc:sldMk cId="565924637" sldId="287"/>
            <ac:spMk id="9" creationId="{5B799A26-79EC-A17C-8290-50E83E027F00}"/>
          </ac:spMkLst>
        </pc:spChg>
        <pc:picChg chg="add mod">
          <ac:chgData name="Dingsheng Li" userId="32aca2bb-f570-402f-8e38-7d8d153d444a" providerId="ADAL" clId="{1CA30BCA-F002-4802-94BC-1B8DF786E81F}" dt="2022-10-05T21:01:17.600" v="277" actId="14100"/>
          <ac:picMkLst>
            <pc:docMk/>
            <pc:sldMk cId="565924637" sldId="287"/>
            <ac:picMk id="7" creationId="{F65DA907-BCAB-E9FF-AFD4-E3F21FDF88A6}"/>
          </ac:picMkLst>
        </pc:picChg>
      </pc:sldChg>
      <pc:sldChg chg="addSp delSp modSp mod">
        <pc:chgData name="Dingsheng Li" userId="32aca2bb-f570-402f-8e38-7d8d153d444a" providerId="ADAL" clId="{1CA30BCA-F002-4802-94BC-1B8DF786E81F}" dt="2022-10-05T21:31:10.962" v="737" actId="1076"/>
        <pc:sldMkLst>
          <pc:docMk/>
          <pc:sldMk cId="1314598458" sldId="288"/>
        </pc:sldMkLst>
        <pc:spChg chg="mod">
          <ac:chgData name="Dingsheng Li" userId="32aca2bb-f570-402f-8e38-7d8d153d444a" providerId="ADAL" clId="{1CA30BCA-F002-4802-94BC-1B8DF786E81F}" dt="2022-10-05T21:22:52.357" v="675" actId="20577"/>
          <ac:spMkLst>
            <pc:docMk/>
            <pc:sldMk cId="1314598458" sldId="288"/>
            <ac:spMk id="2" creationId="{B9EAF650-CA41-E920-A35F-262ADB932669}"/>
          </ac:spMkLst>
        </pc:spChg>
        <pc:spChg chg="del">
          <ac:chgData name="Dingsheng Li" userId="32aca2bb-f570-402f-8e38-7d8d153d444a" providerId="ADAL" clId="{1CA30BCA-F002-4802-94BC-1B8DF786E81F}" dt="2022-10-05T21:23:48.155" v="676" actId="478"/>
          <ac:spMkLst>
            <pc:docMk/>
            <pc:sldMk cId="1314598458" sldId="288"/>
            <ac:spMk id="3" creationId="{F43FD788-6507-3702-F8E7-7C0FB7AFA07A}"/>
          </ac:spMkLst>
        </pc:spChg>
        <pc:spChg chg="add del mod">
          <ac:chgData name="Dingsheng Li" userId="32aca2bb-f570-402f-8e38-7d8d153d444a" providerId="ADAL" clId="{1CA30BCA-F002-4802-94BC-1B8DF786E81F}" dt="2022-10-05T21:23:50.142" v="677" actId="478"/>
          <ac:spMkLst>
            <pc:docMk/>
            <pc:sldMk cId="1314598458" sldId="288"/>
            <ac:spMk id="5" creationId="{F70E2CB0-4C5A-0B87-CD09-198C711E5946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16" creationId="{9C8D2900-EB94-5791-680E-DDD50242F302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17" creationId="{9129388D-7949-2ED3-C3D0-213A04B5A261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18" creationId="{050944F5-9284-6E6B-E131-60E70C2DFFB7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19" creationId="{D415275B-989E-F5C8-25AA-F456DF63897F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20" creationId="{C77D2DEF-056C-1992-00F9-CFE164EFE951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21" creationId="{EE6AA483-0DB3-B6A2-297C-8701159DDB37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22" creationId="{0E90EF40-A96D-85DE-99C2-E47E0B2A6EFD}"/>
          </ac:spMkLst>
        </pc:spChg>
        <pc:spChg chg="mod">
          <ac:chgData name="Dingsheng Li" userId="32aca2bb-f570-402f-8e38-7d8d153d444a" providerId="ADAL" clId="{1CA30BCA-F002-4802-94BC-1B8DF786E81F}" dt="2022-10-05T21:25:05.562" v="683" actId="1076"/>
          <ac:spMkLst>
            <pc:docMk/>
            <pc:sldMk cId="1314598458" sldId="288"/>
            <ac:spMk id="23" creationId="{195FEFD3-65A3-2555-5791-590EE1E22882}"/>
          </ac:spMkLst>
        </pc:spChg>
        <pc:spChg chg="add mod">
          <ac:chgData name="Dingsheng Li" userId="32aca2bb-f570-402f-8e38-7d8d153d444a" providerId="ADAL" clId="{1CA30BCA-F002-4802-94BC-1B8DF786E81F}" dt="2022-10-05T21:30:35.368" v="728" actId="1076"/>
          <ac:spMkLst>
            <pc:docMk/>
            <pc:sldMk cId="1314598458" sldId="288"/>
            <ac:spMk id="24" creationId="{2E2EDD32-58F6-31AD-FEF2-694A2AB53895}"/>
          </ac:spMkLst>
        </pc:spChg>
        <pc:spChg chg="add mod">
          <ac:chgData name="Dingsheng Li" userId="32aca2bb-f570-402f-8e38-7d8d153d444a" providerId="ADAL" clId="{1CA30BCA-F002-4802-94BC-1B8DF786E81F}" dt="2022-10-05T21:30:26.934" v="727" actId="1076"/>
          <ac:spMkLst>
            <pc:docMk/>
            <pc:sldMk cId="1314598458" sldId="288"/>
            <ac:spMk id="25" creationId="{FFD43FEF-2C55-CFA4-55DC-5190E6AB52C3}"/>
          </ac:spMkLst>
        </pc:spChg>
        <pc:spChg chg="mod">
          <ac:chgData name="Dingsheng Li" userId="32aca2bb-f570-402f-8e38-7d8d153d444a" providerId="ADAL" clId="{1CA30BCA-F002-4802-94BC-1B8DF786E81F}" dt="2022-10-05T21:31:10.962" v="737" actId="1076"/>
          <ac:spMkLst>
            <pc:docMk/>
            <pc:sldMk cId="1314598458" sldId="288"/>
            <ac:spMk id="27" creationId="{7BAFF23C-DA83-FD5D-6D04-C980C2029402}"/>
          </ac:spMkLst>
        </pc:spChg>
        <pc:spChg chg="mod">
          <ac:chgData name="Dingsheng Li" userId="32aca2bb-f570-402f-8e38-7d8d153d444a" providerId="ADAL" clId="{1CA30BCA-F002-4802-94BC-1B8DF786E81F}" dt="2022-10-05T21:31:10.962" v="737" actId="1076"/>
          <ac:spMkLst>
            <pc:docMk/>
            <pc:sldMk cId="1314598458" sldId="288"/>
            <ac:spMk id="28" creationId="{FAF34039-3365-E197-AD4B-26ADAAFCCF13}"/>
          </ac:spMkLst>
        </pc:spChg>
        <pc:spChg chg="mod">
          <ac:chgData name="Dingsheng Li" userId="32aca2bb-f570-402f-8e38-7d8d153d444a" providerId="ADAL" clId="{1CA30BCA-F002-4802-94BC-1B8DF786E81F}" dt="2022-10-05T21:31:10.962" v="737" actId="1076"/>
          <ac:spMkLst>
            <pc:docMk/>
            <pc:sldMk cId="1314598458" sldId="288"/>
            <ac:spMk id="29" creationId="{84E1E5C3-153C-A805-4D96-3B7D21EC8C6D}"/>
          </ac:spMkLst>
        </pc:spChg>
        <pc:spChg chg="mod">
          <ac:chgData name="Dingsheng Li" userId="32aca2bb-f570-402f-8e38-7d8d153d444a" providerId="ADAL" clId="{1CA30BCA-F002-4802-94BC-1B8DF786E81F}" dt="2022-10-05T21:31:10.962" v="737" actId="1076"/>
          <ac:spMkLst>
            <pc:docMk/>
            <pc:sldMk cId="1314598458" sldId="288"/>
            <ac:spMk id="30" creationId="{A5B54D36-F071-B9FD-0E14-3B692A63A4EF}"/>
          </ac:spMkLst>
        </pc:spChg>
        <pc:spChg chg="mod">
          <ac:chgData name="Dingsheng Li" userId="32aca2bb-f570-402f-8e38-7d8d153d444a" providerId="ADAL" clId="{1CA30BCA-F002-4802-94BC-1B8DF786E81F}" dt="2022-10-05T21:31:10.962" v="737" actId="1076"/>
          <ac:spMkLst>
            <pc:docMk/>
            <pc:sldMk cId="1314598458" sldId="288"/>
            <ac:spMk id="31" creationId="{9094349D-0214-0CCD-DE2A-5CA3F3B269DC}"/>
          </ac:spMkLst>
        </pc:spChg>
        <pc:grpChg chg="add 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6" creationId="{7628110E-8E2E-B359-1659-7F24E472FE29}"/>
          </ac:grpSpMkLst>
        </pc:grpChg>
        <pc:grpChg chg="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7" creationId="{5EDFE503-411D-6994-3EAC-B3163D76E5B3}"/>
          </ac:grpSpMkLst>
        </pc:grpChg>
        <pc:grpChg chg="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12" creationId="{5DF16BE7-CF80-154F-EB1E-7F85B85F9F94}"/>
          </ac:grpSpMkLst>
        </pc:grpChg>
        <pc:grpChg chg="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13" creationId="{2865C0B5-E467-C68C-9FEC-6CF26C25E2F2}"/>
          </ac:grpSpMkLst>
        </pc:grpChg>
        <pc:grpChg chg="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14" creationId="{4EBF62BA-0AC3-2E13-439A-531A0D12A948}"/>
          </ac:grpSpMkLst>
        </pc:grpChg>
        <pc:grpChg chg="mod">
          <ac:chgData name="Dingsheng Li" userId="32aca2bb-f570-402f-8e38-7d8d153d444a" providerId="ADAL" clId="{1CA30BCA-F002-4802-94BC-1B8DF786E81F}" dt="2022-10-05T21:25:05.562" v="683" actId="1076"/>
          <ac:grpSpMkLst>
            <pc:docMk/>
            <pc:sldMk cId="1314598458" sldId="288"/>
            <ac:grpSpMk id="15" creationId="{DB1ED57E-8374-1F52-3DE1-69F309691F11}"/>
          </ac:grpSpMkLst>
        </pc:grpChg>
        <pc:grpChg chg="add mod">
          <ac:chgData name="Dingsheng Li" userId="32aca2bb-f570-402f-8e38-7d8d153d444a" providerId="ADAL" clId="{1CA30BCA-F002-4802-94BC-1B8DF786E81F}" dt="2022-10-05T21:31:10.962" v="737" actId="1076"/>
          <ac:grpSpMkLst>
            <pc:docMk/>
            <pc:sldMk cId="1314598458" sldId="288"/>
            <ac:grpSpMk id="26" creationId="{C75403BE-CC58-1F24-D87F-6F1FC87DF74A}"/>
          </ac:grpSpMkLst>
        </pc:grpChg>
        <pc:cxnChg chg="mod">
          <ac:chgData name="Dingsheng Li" userId="32aca2bb-f570-402f-8e38-7d8d153d444a" providerId="ADAL" clId="{1CA30BCA-F002-4802-94BC-1B8DF786E81F}" dt="2022-10-05T21:25:05.562" v="683" actId="1076"/>
          <ac:cxnSpMkLst>
            <pc:docMk/>
            <pc:sldMk cId="1314598458" sldId="288"/>
            <ac:cxnSpMk id="8" creationId="{5EA94317-0D1E-75BE-025F-A8CF22E04315}"/>
          </ac:cxnSpMkLst>
        </pc:cxnChg>
        <pc:cxnChg chg="mod">
          <ac:chgData name="Dingsheng Li" userId="32aca2bb-f570-402f-8e38-7d8d153d444a" providerId="ADAL" clId="{1CA30BCA-F002-4802-94BC-1B8DF786E81F}" dt="2022-10-05T21:25:05.562" v="683" actId="1076"/>
          <ac:cxnSpMkLst>
            <pc:docMk/>
            <pc:sldMk cId="1314598458" sldId="288"/>
            <ac:cxnSpMk id="9" creationId="{B45D7EED-2AF6-BB8E-6FE7-59B9982955A6}"/>
          </ac:cxnSpMkLst>
        </pc:cxnChg>
        <pc:cxnChg chg="mod">
          <ac:chgData name="Dingsheng Li" userId="32aca2bb-f570-402f-8e38-7d8d153d444a" providerId="ADAL" clId="{1CA30BCA-F002-4802-94BC-1B8DF786E81F}" dt="2022-10-05T21:25:05.562" v="683" actId="1076"/>
          <ac:cxnSpMkLst>
            <pc:docMk/>
            <pc:sldMk cId="1314598458" sldId="288"/>
            <ac:cxnSpMk id="10" creationId="{87373B37-3DE6-A39B-40E3-023A50DFE4F5}"/>
          </ac:cxnSpMkLst>
        </pc:cxnChg>
        <pc:cxnChg chg="mod">
          <ac:chgData name="Dingsheng Li" userId="32aca2bb-f570-402f-8e38-7d8d153d444a" providerId="ADAL" clId="{1CA30BCA-F002-4802-94BC-1B8DF786E81F}" dt="2022-10-05T21:25:05.562" v="683" actId="1076"/>
          <ac:cxnSpMkLst>
            <pc:docMk/>
            <pc:sldMk cId="1314598458" sldId="288"/>
            <ac:cxnSpMk id="11" creationId="{C5B951B4-A029-7359-BCA3-3D45418284D7}"/>
          </ac:cxnSpMkLst>
        </pc:cxnChg>
      </pc:sldChg>
      <pc:sldChg chg="delSp del mod">
        <pc:chgData name="Dingsheng Li" userId="32aca2bb-f570-402f-8e38-7d8d153d444a" providerId="ADAL" clId="{1CA30BCA-F002-4802-94BC-1B8DF786E81F}" dt="2022-10-05T19:09:48.827" v="5" actId="47"/>
        <pc:sldMkLst>
          <pc:docMk/>
          <pc:sldMk cId="3819838068" sldId="289"/>
        </pc:sldMkLst>
        <pc:spChg chg="del">
          <ac:chgData name="Dingsheng Li" userId="32aca2bb-f570-402f-8e38-7d8d153d444a" providerId="ADAL" clId="{1CA30BCA-F002-4802-94BC-1B8DF786E81F}" dt="2022-10-05T19:09:47.300" v="4" actId="478"/>
          <ac:spMkLst>
            <pc:docMk/>
            <pc:sldMk cId="3819838068" sldId="289"/>
            <ac:spMk id="15" creationId="{5B20DD5C-E087-B5A6-69F8-9AA095C78ADC}"/>
          </ac:spMkLst>
        </pc:spChg>
        <pc:picChg chg="del">
          <ac:chgData name="Dingsheng Li" userId="32aca2bb-f570-402f-8e38-7d8d153d444a" providerId="ADAL" clId="{1CA30BCA-F002-4802-94BC-1B8DF786E81F}" dt="2022-10-05T19:09:45.635" v="2" actId="478"/>
          <ac:picMkLst>
            <pc:docMk/>
            <pc:sldMk cId="3819838068" sldId="289"/>
            <ac:picMk id="11" creationId="{723EE9B1-B9C9-DBFC-0D97-FFD624102DB0}"/>
          </ac:picMkLst>
        </pc:picChg>
        <pc:picChg chg="del">
          <ac:chgData name="Dingsheng Li" userId="32aca2bb-f570-402f-8e38-7d8d153d444a" providerId="ADAL" clId="{1CA30BCA-F002-4802-94BC-1B8DF786E81F}" dt="2022-10-05T19:09:45.995" v="3" actId="478"/>
          <ac:picMkLst>
            <pc:docMk/>
            <pc:sldMk cId="3819838068" sldId="289"/>
            <ac:picMk id="14" creationId="{659C95BE-0FC3-3202-D0FE-AEEEE088DFA5}"/>
          </ac:picMkLst>
        </pc:picChg>
        <pc:picChg chg="del">
          <ac:chgData name="Dingsheng Li" userId="32aca2bb-f570-402f-8e38-7d8d153d444a" providerId="ADAL" clId="{1CA30BCA-F002-4802-94BC-1B8DF786E81F}" dt="2022-10-05T19:09:45.308" v="1" actId="478"/>
          <ac:picMkLst>
            <pc:docMk/>
            <pc:sldMk cId="3819838068" sldId="289"/>
            <ac:picMk id="17" creationId="{494D8E23-F458-7E36-E4E6-A32C75C66B38}"/>
          </ac:picMkLst>
        </pc:picChg>
      </pc:sldChg>
      <pc:sldChg chg="del">
        <pc:chgData name="Dingsheng Li" userId="32aca2bb-f570-402f-8e38-7d8d153d444a" providerId="ADAL" clId="{1CA30BCA-F002-4802-94BC-1B8DF786E81F}" dt="2022-10-05T21:28:50.506" v="685" actId="47"/>
        <pc:sldMkLst>
          <pc:docMk/>
          <pc:sldMk cId="2240841594" sldId="290"/>
        </pc:sldMkLst>
      </pc:sldChg>
      <pc:sldChg chg="del">
        <pc:chgData name="Dingsheng Li" userId="32aca2bb-f570-402f-8e38-7d8d153d444a" providerId="ADAL" clId="{1CA30BCA-F002-4802-94BC-1B8DF786E81F}" dt="2022-10-05T21:28:53.034" v="687" actId="47"/>
        <pc:sldMkLst>
          <pc:docMk/>
          <pc:sldMk cId="853880119" sldId="291"/>
        </pc:sldMkLst>
      </pc:sldChg>
      <pc:sldChg chg="del">
        <pc:chgData name="Dingsheng Li" userId="32aca2bb-f570-402f-8e38-7d8d153d444a" providerId="ADAL" clId="{1CA30BCA-F002-4802-94BC-1B8DF786E81F}" dt="2022-10-05T21:28:53.983" v="689" actId="47"/>
        <pc:sldMkLst>
          <pc:docMk/>
          <pc:sldMk cId="3703860151" sldId="292"/>
        </pc:sldMkLst>
      </pc:sldChg>
      <pc:sldChg chg="del">
        <pc:chgData name="Dingsheng Li" userId="32aca2bb-f570-402f-8e38-7d8d153d444a" providerId="ADAL" clId="{1CA30BCA-F002-4802-94BC-1B8DF786E81F}" dt="2022-10-05T21:28:54.601" v="690" actId="47"/>
        <pc:sldMkLst>
          <pc:docMk/>
          <pc:sldMk cId="3721101057" sldId="293"/>
        </pc:sldMkLst>
      </pc:sldChg>
      <pc:sldChg chg="del">
        <pc:chgData name="Dingsheng Li" userId="32aca2bb-f570-402f-8e38-7d8d153d444a" providerId="ADAL" clId="{1CA30BCA-F002-4802-94BC-1B8DF786E81F}" dt="2022-10-05T21:28:55.790" v="691" actId="47"/>
        <pc:sldMkLst>
          <pc:docMk/>
          <pc:sldMk cId="3868019819" sldId="294"/>
        </pc:sldMkLst>
      </pc:sldChg>
      <pc:sldChg chg="del">
        <pc:chgData name="Dingsheng Li" userId="32aca2bb-f570-402f-8e38-7d8d153d444a" providerId="ADAL" clId="{1CA30BCA-F002-4802-94BC-1B8DF786E81F}" dt="2022-10-05T21:28:55.870" v="692" actId="47"/>
        <pc:sldMkLst>
          <pc:docMk/>
          <pc:sldMk cId="159294135" sldId="295"/>
        </pc:sldMkLst>
      </pc:sldChg>
      <pc:sldChg chg="del">
        <pc:chgData name="Dingsheng Li" userId="32aca2bb-f570-402f-8e38-7d8d153d444a" providerId="ADAL" clId="{1CA30BCA-F002-4802-94BC-1B8DF786E81F}" dt="2022-10-05T21:28:56.332" v="694" actId="47"/>
        <pc:sldMkLst>
          <pc:docMk/>
          <pc:sldMk cId="117671785" sldId="296"/>
        </pc:sldMkLst>
      </pc:sldChg>
      <pc:sldChg chg="del">
        <pc:chgData name="Dingsheng Li" userId="32aca2bb-f570-402f-8e38-7d8d153d444a" providerId="ADAL" clId="{1CA30BCA-F002-4802-94BC-1B8DF786E81F}" dt="2022-10-05T21:28:56.749" v="696" actId="47"/>
        <pc:sldMkLst>
          <pc:docMk/>
          <pc:sldMk cId="291622625" sldId="297"/>
        </pc:sldMkLst>
      </pc:sldChg>
      <pc:sldChg chg="del">
        <pc:chgData name="Dingsheng Li" userId="32aca2bb-f570-402f-8e38-7d8d153d444a" providerId="ADAL" clId="{1CA30BCA-F002-4802-94BC-1B8DF786E81F}" dt="2022-10-05T21:28:56.948" v="697" actId="47"/>
        <pc:sldMkLst>
          <pc:docMk/>
          <pc:sldMk cId="269580458" sldId="298"/>
        </pc:sldMkLst>
      </pc:sldChg>
      <pc:sldChg chg="del">
        <pc:chgData name="Dingsheng Li" userId="32aca2bb-f570-402f-8e38-7d8d153d444a" providerId="ADAL" clId="{1CA30BCA-F002-4802-94BC-1B8DF786E81F}" dt="2022-10-05T21:28:57.522" v="698" actId="47"/>
        <pc:sldMkLst>
          <pc:docMk/>
          <pc:sldMk cId="4105076844" sldId="299"/>
        </pc:sldMkLst>
      </pc:sldChg>
      <pc:sldChg chg="del">
        <pc:chgData name="Dingsheng Li" userId="32aca2bb-f570-402f-8e38-7d8d153d444a" providerId="ADAL" clId="{1CA30BCA-F002-4802-94BC-1B8DF786E81F}" dt="2022-10-05T21:28:58.372" v="700" actId="47"/>
        <pc:sldMkLst>
          <pc:docMk/>
          <pc:sldMk cId="3264114656" sldId="300"/>
        </pc:sldMkLst>
      </pc:sldChg>
      <pc:sldChg chg="del">
        <pc:chgData name="Dingsheng Li" userId="32aca2bb-f570-402f-8e38-7d8d153d444a" providerId="ADAL" clId="{1CA30BCA-F002-4802-94BC-1B8DF786E81F}" dt="2022-10-05T21:28:59.561" v="702" actId="47"/>
        <pc:sldMkLst>
          <pc:docMk/>
          <pc:sldMk cId="3804012209" sldId="301"/>
        </pc:sldMkLst>
      </pc:sldChg>
      <pc:sldChg chg="del">
        <pc:chgData name="Dingsheng Li" userId="32aca2bb-f570-402f-8e38-7d8d153d444a" providerId="ADAL" clId="{1CA30BCA-F002-4802-94BC-1B8DF786E81F}" dt="2022-10-05T21:29:01.873" v="705" actId="47"/>
        <pc:sldMkLst>
          <pc:docMk/>
          <pc:sldMk cId="4128739349" sldId="302"/>
        </pc:sldMkLst>
      </pc:sldChg>
      <pc:sldChg chg="del">
        <pc:chgData name="Dingsheng Li" userId="32aca2bb-f570-402f-8e38-7d8d153d444a" providerId="ADAL" clId="{1CA30BCA-F002-4802-94BC-1B8DF786E81F}" dt="2022-10-05T21:29:02.452" v="706" actId="47"/>
        <pc:sldMkLst>
          <pc:docMk/>
          <pc:sldMk cId="3793927951" sldId="303"/>
        </pc:sldMkLst>
      </pc:sldChg>
      <pc:sldChg chg="del">
        <pc:chgData name="Dingsheng Li" userId="32aca2bb-f570-402f-8e38-7d8d153d444a" providerId="ADAL" clId="{1CA30BCA-F002-4802-94BC-1B8DF786E81F}" dt="2022-10-05T21:29:03.061" v="707" actId="47"/>
        <pc:sldMkLst>
          <pc:docMk/>
          <pc:sldMk cId="4244639101" sldId="304"/>
        </pc:sldMkLst>
      </pc:sldChg>
      <pc:sldChg chg="del">
        <pc:chgData name="Dingsheng Li" userId="32aca2bb-f570-402f-8e38-7d8d153d444a" providerId="ADAL" clId="{1CA30BCA-F002-4802-94BC-1B8DF786E81F}" dt="2022-10-05T21:29:03.929" v="708" actId="47"/>
        <pc:sldMkLst>
          <pc:docMk/>
          <pc:sldMk cId="256785944" sldId="305"/>
        </pc:sldMkLst>
      </pc:sldChg>
      <pc:sldChg chg="del">
        <pc:chgData name="Dingsheng Li" userId="32aca2bb-f570-402f-8e38-7d8d153d444a" providerId="ADAL" clId="{1CA30BCA-F002-4802-94BC-1B8DF786E81F}" dt="2022-10-05T21:29:04.633" v="709" actId="47"/>
        <pc:sldMkLst>
          <pc:docMk/>
          <pc:sldMk cId="152206715" sldId="306"/>
        </pc:sldMkLst>
      </pc:sldChg>
      <pc:sldChg chg="del">
        <pc:chgData name="Dingsheng Li" userId="32aca2bb-f570-402f-8e38-7d8d153d444a" providerId="ADAL" clId="{1CA30BCA-F002-4802-94BC-1B8DF786E81F}" dt="2022-10-05T21:29:07.579" v="710" actId="47"/>
        <pc:sldMkLst>
          <pc:docMk/>
          <pc:sldMk cId="243109030" sldId="307"/>
        </pc:sldMkLst>
      </pc:sldChg>
      <pc:sldChg chg="del">
        <pc:chgData name="Dingsheng Li" userId="32aca2bb-f570-402f-8e38-7d8d153d444a" providerId="ADAL" clId="{1CA30BCA-F002-4802-94BC-1B8DF786E81F}" dt="2022-10-05T21:28:53.595" v="688" actId="47"/>
        <pc:sldMkLst>
          <pc:docMk/>
          <pc:sldMk cId="2105618198" sldId="308"/>
        </pc:sldMkLst>
      </pc:sldChg>
      <pc:sldChg chg="del">
        <pc:chgData name="Dingsheng Li" userId="32aca2bb-f570-402f-8e38-7d8d153d444a" providerId="ADAL" clId="{1CA30BCA-F002-4802-94BC-1B8DF786E81F}" dt="2022-10-05T21:28:56.108" v="693" actId="47"/>
        <pc:sldMkLst>
          <pc:docMk/>
          <pc:sldMk cId="1833015574" sldId="309"/>
        </pc:sldMkLst>
      </pc:sldChg>
      <pc:sldChg chg="del">
        <pc:chgData name="Dingsheng Li" userId="32aca2bb-f570-402f-8e38-7d8d153d444a" providerId="ADAL" clId="{1CA30BCA-F002-4802-94BC-1B8DF786E81F}" dt="2022-10-05T21:28:56.553" v="695" actId="47"/>
        <pc:sldMkLst>
          <pc:docMk/>
          <pc:sldMk cId="2555082454" sldId="310"/>
        </pc:sldMkLst>
      </pc:sldChg>
      <pc:sldChg chg="del">
        <pc:chgData name="Dingsheng Li" userId="32aca2bb-f570-402f-8e38-7d8d153d444a" providerId="ADAL" clId="{1CA30BCA-F002-4802-94BC-1B8DF786E81F}" dt="2022-10-05T21:28:51.460" v="686" actId="47"/>
        <pc:sldMkLst>
          <pc:docMk/>
          <pc:sldMk cId="2944616581" sldId="311"/>
        </pc:sldMkLst>
      </pc:sldChg>
      <pc:sldChg chg="del">
        <pc:chgData name="Dingsheng Li" userId="32aca2bb-f570-402f-8e38-7d8d153d444a" providerId="ADAL" clId="{1CA30BCA-F002-4802-94BC-1B8DF786E81F}" dt="2022-10-05T21:28:57.832" v="699" actId="47"/>
        <pc:sldMkLst>
          <pc:docMk/>
          <pc:sldMk cId="1250489851" sldId="312"/>
        </pc:sldMkLst>
      </pc:sldChg>
      <pc:sldChg chg="del">
        <pc:chgData name="Dingsheng Li" userId="32aca2bb-f570-402f-8e38-7d8d153d444a" providerId="ADAL" clId="{1CA30BCA-F002-4802-94BC-1B8DF786E81F}" dt="2022-10-05T21:28:58.913" v="701" actId="47"/>
        <pc:sldMkLst>
          <pc:docMk/>
          <pc:sldMk cId="3166853825" sldId="313"/>
        </pc:sldMkLst>
      </pc:sldChg>
      <pc:sldChg chg="del">
        <pc:chgData name="Dingsheng Li" userId="32aca2bb-f570-402f-8e38-7d8d153d444a" providerId="ADAL" clId="{1CA30BCA-F002-4802-94BC-1B8DF786E81F}" dt="2022-10-05T21:29:00.285" v="703" actId="47"/>
        <pc:sldMkLst>
          <pc:docMk/>
          <pc:sldMk cId="1772543218" sldId="314"/>
        </pc:sldMkLst>
      </pc:sldChg>
      <pc:sldChg chg="del">
        <pc:chgData name="Dingsheng Li" userId="32aca2bb-f570-402f-8e38-7d8d153d444a" providerId="ADAL" clId="{1CA30BCA-F002-4802-94BC-1B8DF786E81F}" dt="2022-10-05T21:29:01.059" v="704" actId="47"/>
        <pc:sldMkLst>
          <pc:docMk/>
          <pc:sldMk cId="3611528939" sldId="315"/>
        </pc:sldMkLst>
      </pc:sldChg>
      <pc:sldChg chg="del">
        <pc:chgData name="Dingsheng Li" userId="32aca2bb-f570-402f-8e38-7d8d153d444a" providerId="ADAL" clId="{1CA30BCA-F002-4802-94BC-1B8DF786E81F}" dt="2022-10-05T21:29:08.048" v="711" actId="47"/>
        <pc:sldMkLst>
          <pc:docMk/>
          <pc:sldMk cId="46598021" sldId="317"/>
        </pc:sldMkLst>
      </pc:sldChg>
      <pc:sldChg chg="addSp delSp modSp new mod">
        <pc:chgData name="Dingsheng Li" userId="32aca2bb-f570-402f-8e38-7d8d153d444a" providerId="ADAL" clId="{1CA30BCA-F002-4802-94BC-1B8DF786E81F}" dt="2022-10-05T19:18:02.808" v="85" actId="1076"/>
        <pc:sldMkLst>
          <pc:docMk/>
          <pc:sldMk cId="3314932669" sldId="318"/>
        </pc:sldMkLst>
        <pc:spChg chg="mod">
          <ac:chgData name="Dingsheng Li" userId="32aca2bb-f570-402f-8e38-7d8d153d444a" providerId="ADAL" clId="{1CA30BCA-F002-4802-94BC-1B8DF786E81F}" dt="2022-10-05T19:15:56.476" v="38" actId="5793"/>
          <ac:spMkLst>
            <pc:docMk/>
            <pc:sldMk cId="3314932669" sldId="318"/>
            <ac:spMk id="2" creationId="{14D369D4-0251-FF4B-7E50-B02291B0BD79}"/>
          </ac:spMkLst>
        </pc:spChg>
        <pc:spChg chg="del">
          <ac:chgData name="Dingsheng Li" userId="32aca2bb-f570-402f-8e38-7d8d153d444a" providerId="ADAL" clId="{1CA30BCA-F002-4802-94BC-1B8DF786E81F}" dt="2022-10-05T19:15:58.612" v="39" actId="478"/>
          <ac:spMkLst>
            <pc:docMk/>
            <pc:sldMk cId="3314932669" sldId="318"/>
            <ac:spMk id="3" creationId="{515D93F7-781E-558D-B083-C71962DF7A47}"/>
          </ac:spMkLst>
        </pc:spChg>
        <pc:spChg chg="add mod">
          <ac:chgData name="Dingsheng Li" userId="32aca2bb-f570-402f-8e38-7d8d153d444a" providerId="ADAL" clId="{1CA30BCA-F002-4802-94BC-1B8DF786E81F}" dt="2022-10-05T19:18:02.808" v="85" actId="1076"/>
          <ac:spMkLst>
            <pc:docMk/>
            <pc:sldMk cId="3314932669" sldId="318"/>
            <ac:spMk id="6" creationId="{147DB914-8E76-C6DE-79E0-37F98C7BAD72}"/>
          </ac:spMkLst>
        </pc:spChg>
        <pc:picChg chg="add mod">
          <ac:chgData name="Dingsheng Li" userId="32aca2bb-f570-402f-8e38-7d8d153d444a" providerId="ADAL" clId="{1CA30BCA-F002-4802-94BC-1B8DF786E81F}" dt="2022-10-05T19:16:48.740" v="45" actId="1076"/>
          <ac:picMkLst>
            <pc:docMk/>
            <pc:sldMk cId="3314932669" sldId="318"/>
            <ac:picMk id="5" creationId="{820A84DC-4805-C058-E8F0-6E32443C027F}"/>
          </ac:picMkLst>
        </pc:picChg>
        <pc:picChg chg="add del mod">
          <ac:chgData name="Dingsheng Li" userId="32aca2bb-f570-402f-8e38-7d8d153d444a" providerId="ADAL" clId="{1CA30BCA-F002-4802-94BC-1B8DF786E81F}" dt="2022-10-05T19:16:10.915" v="42" actId="478"/>
          <ac:picMkLst>
            <pc:docMk/>
            <pc:sldMk cId="3314932669" sldId="318"/>
            <ac:picMk id="1026" creationId="{A70CDCE9-1732-970D-5019-54FF89184955}"/>
          </ac:picMkLst>
        </pc:picChg>
      </pc:sldChg>
      <pc:sldChg chg="modSp new mod">
        <pc:chgData name="Dingsheng Li" userId="32aca2bb-f570-402f-8e38-7d8d153d444a" providerId="ADAL" clId="{1CA30BCA-F002-4802-94BC-1B8DF786E81F}" dt="2022-10-05T20:57:51.662" v="259" actId="404"/>
        <pc:sldMkLst>
          <pc:docMk/>
          <pc:sldMk cId="1156836860" sldId="319"/>
        </pc:sldMkLst>
        <pc:spChg chg="mod">
          <ac:chgData name="Dingsheng Li" userId="32aca2bb-f570-402f-8e38-7d8d153d444a" providerId="ADAL" clId="{1CA30BCA-F002-4802-94BC-1B8DF786E81F}" dt="2022-10-05T20:51:22.675" v="125" actId="20577"/>
          <ac:spMkLst>
            <pc:docMk/>
            <pc:sldMk cId="1156836860" sldId="319"/>
            <ac:spMk id="2" creationId="{93D8B576-79D9-611C-22EC-850028A59E60}"/>
          </ac:spMkLst>
        </pc:spChg>
        <pc:spChg chg="mod">
          <ac:chgData name="Dingsheng Li" userId="32aca2bb-f570-402f-8e38-7d8d153d444a" providerId="ADAL" clId="{1CA30BCA-F002-4802-94BC-1B8DF786E81F}" dt="2022-10-05T20:57:51.662" v="259" actId="404"/>
          <ac:spMkLst>
            <pc:docMk/>
            <pc:sldMk cId="1156836860" sldId="319"/>
            <ac:spMk id="3" creationId="{E08655A2-3F00-FBB2-EC26-8F5779F0E8D1}"/>
          </ac:spMkLst>
        </pc:spChg>
      </pc:sldChg>
      <pc:sldChg chg="addSp modSp new mod">
        <pc:chgData name="Dingsheng Li" userId="32aca2bb-f570-402f-8e38-7d8d153d444a" providerId="ADAL" clId="{1CA30BCA-F002-4802-94BC-1B8DF786E81F}" dt="2022-10-05T21:48:31.594" v="1154" actId="20577"/>
        <pc:sldMkLst>
          <pc:docMk/>
          <pc:sldMk cId="515378987" sldId="320"/>
        </pc:sldMkLst>
        <pc:spChg chg="mod">
          <ac:chgData name="Dingsheng Li" userId="32aca2bb-f570-402f-8e38-7d8d153d444a" providerId="ADAL" clId="{1CA30BCA-F002-4802-94BC-1B8DF786E81F}" dt="2022-10-05T21:33:56.658" v="801" actId="20577"/>
          <ac:spMkLst>
            <pc:docMk/>
            <pc:sldMk cId="515378987" sldId="320"/>
            <ac:spMk id="2" creationId="{F62D482E-C791-4670-BA90-3494FEBEF25F}"/>
          </ac:spMkLst>
        </pc:spChg>
        <pc:spChg chg="mod">
          <ac:chgData name="Dingsheng Li" userId="32aca2bb-f570-402f-8e38-7d8d153d444a" providerId="ADAL" clId="{1CA30BCA-F002-4802-94BC-1B8DF786E81F}" dt="2022-10-05T21:48:31.594" v="1154" actId="20577"/>
          <ac:spMkLst>
            <pc:docMk/>
            <pc:sldMk cId="515378987" sldId="320"/>
            <ac:spMk id="3" creationId="{8CBAA5F9-00E1-7966-4EEC-29FC427698BF}"/>
          </ac:spMkLst>
        </pc:spChg>
        <pc:picChg chg="add mod">
          <ac:chgData name="Dingsheng Li" userId="32aca2bb-f570-402f-8e38-7d8d153d444a" providerId="ADAL" clId="{1CA30BCA-F002-4802-94BC-1B8DF786E81F}" dt="2022-10-05T21:36:55.241" v="947" actId="1076"/>
          <ac:picMkLst>
            <pc:docMk/>
            <pc:sldMk cId="515378987" sldId="320"/>
            <ac:picMk id="5" creationId="{05D6B09C-331C-524B-4E2E-45B800D1B474}"/>
          </ac:picMkLst>
        </pc:picChg>
      </pc:sldChg>
      <pc:sldChg chg="addSp modSp new mod">
        <pc:chgData name="Dingsheng Li" userId="32aca2bb-f570-402f-8e38-7d8d153d444a" providerId="ADAL" clId="{1CA30BCA-F002-4802-94BC-1B8DF786E81F}" dt="2022-10-05T22:20:15.943" v="1235" actId="1076"/>
        <pc:sldMkLst>
          <pc:docMk/>
          <pc:sldMk cId="2267503011" sldId="321"/>
        </pc:sldMkLst>
        <pc:spChg chg="mod">
          <ac:chgData name="Dingsheng Li" userId="32aca2bb-f570-402f-8e38-7d8d153d444a" providerId="ADAL" clId="{1CA30BCA-F002-4802-94BC-1B8DF786E81F}" dt="2022-10-05T21:47:40.028" v="1002" actId="20577"/>
          <ac:spMkLst>
            <pc:docMk/>
            <pc:sldMk cId="2267503011" sldId="321"/>
            <ac:spMk id="2" creationId="{0F4A825B-6030-6537-76FB-F597D643B9A6}"/>
          </ac:spMkLst>
        </pc:spChg>
        <pc:spChg chg="mod">
          <ac:chgData name="Dingsheng Li" userId="32aca2bb-f570-402f-8e38-7d8d153d444a" providerId="ADAL" clId="{1CA30BCA-F002-4802-94BC-1B8DF786E81F}" dt="2022-10-05T22:06:36.559" v="1234"/>
          <ac:spMkLst>
            <pc:docMk/>
            <pc:sldMk cId="2267503011" sldId="321"/>
            <ac:spMk id="3" creationId="{05BDB408-3D54-D159-C302-CDBBA8EBEBFC}"/>
          </ac:spMkLst>
        </pc:spChg>
        <pc:picChg chg="add mod">
          <ac:chgData name="Dingsheng Li" userId="32aca2bb-f570-402f-8e38-7d8d153d444a" providerId="ADAL" clId="{1CA30BCA-F002-4802-94BC-1B8DF786E81F}" dt="2022-10-05T22:20:15.943" v="1235" actId="1076"/>
          <ac:picMkLst>
            <pc:docMk/>
            <pc:sldMk cId="2267503011" sldId="321"/>
            <ac:picMk id="4" creationId="{9DDE9B47-5CEF-7364-73E6-4EA12B67AA58}"/>
          </ac:picMkLst>
        </pc:picChg>
      </pc:sldChg>
      <pc:sldChg chg="addSp delSp modSp new mod">
        <pc:chgData name="Dingsheng Li" userId="32aca2bb-f570-402f-8e38-7d8d153d444a" providerId="ADAL" clId="{1CA30BCA-F002-4802-94BC-1B8DF786E81F}" dt="2022-10-05T22:34:36.210" v="1442" actId="1076"/>
        <pc:sldMkLst>
          <pc:docMk/>
          <pc:sldMk cId="1321873105" sldId="322"/>
        </pc:sldMkLst>
        <pc:spChg chg="mod">
          <ac:chgData name="Dingsheng Li" userId="32aca2bb-f570-402f-8e38-7d8d153d444a" providerId="ADAL" clId="{1CA30BCA-F002-4802-94BC-1B8DF786E81F}" dt="2022-10-05T22:20:28.896" v="1247" actId="20577"/>
          <ac:spMkLst>
            <pc:docMk/>
            <pc:sldMk cId="1321873105" sldId="322"/>
            <ac:spMk id="2" creationId="{E96155E8-B89F-12E9-B522-66517BBFCFCA}"/>
          </ac:spMkLst>
        </pc:spChg>
        <pc:spChg chg="del">
          <ac:chgData name="Dingsheng Li" userId="32aca2bb-f570-402f-8e38-7d8d153d444a" providerId="ADAL" clId="{1CA30BCA-F002-4802-94BC-1B8DF786E81F}" dt="2022-10-05T22:21:01.010" v="1248" actId="3680"/>
          <ac:spMkLst>
            <pc:docMk/>
            <pc:sldMk cId="1321873105" sldId="322"/>
            <ac:spMk id="3" creationId="{5DF0B460-6987-6143-CAF4-2B45D0938D86}"/>
          </ac:spMkLst>
        </pc:spChg>
        <pc:graphicFrameChg chg="add mod ord modGraphic">
          <ac:chgData name="Dingsheng Li" userId="32aca2bb-f570-402f-8e38-7d8d153d444a" providerId="ADAL" clId="{1CA30BCA-F002-4802-94BC-1B8DF786E81F}" dt="2022-10-05T22:34:36.210" v="1442" actId="1076"/>
          <ac:graphicFrameMkLst>
            <pc:docMk/>
            <pc:sldMk cId="1321873105" sldId="322"/>
            <ac:graphicFrameMk id="4" creationId="{18FADCA4-19CE-1BBD-DB0F-E8AC14A7E7AD}"/>
          </ac:graphicFrameMkLst>
        </pc:graphicFrameChg>
      </pc:sldChg>
      <pc:sldChg chg="addSp modSp new mod">
        <pc:chgData name="Dingsheng Li" userId="32aca2bb-f570-402f-8e38-7d8d153d444a" providerId="ADAL" clId="{1CA30BCA-F002-4802-94BC-1B8DF786E81F}" dt="2022-10-05T23:06:16.523" v="1688" actId="1076"/>
        <pc:sldMkLst>
          <pc:docMk/>
          <pc:sldMk cId="2181001644" sldId="323"/>
        </pc:sldMkLst>
        <pc:spChg chg="mod">
          <ac:chgData name="Dingsheng Li" userId="32aca2bb-f570-402f-8e38-7d8d153d444a" providerId="ADAL" clId="{1CA30BCA-F002-4802-94BC-1B8DF786E81F}" dt="2022-10-05T22:54:20.680" v="1471" actId="20577"/>
          <ac:spMkLst>
            <pc:docMk/>
            <pc:sldMk cId="2181001644" sldId="323"/>
            <ac:spMk id="2" creationId="{17A35891-F31F-0C21-EB49-B0DC167357FD}"/>
          </ac:spMkLst>
        </pc:spChg>
        <pc:spChg chg="mod">
          <ac:chgData name="Dingsheng Li" userId="32aca2bb-f570-402f-8e38-7d8d153d444a" providerId="ADAL" clId="{1CA30BCA-F002-4802-94BC-1B8DF786E81F}" dt="2022-10-05T23:06:06.316" v="1685" actId="14100"/>
          <ac:spMkLst>
            <pc:docMk/>
            <pc:sldMk cId="2181001644" sldId="323"/>
            <ac:spMk id="3" creationId="{D693FE02-C2C2-8E3D-A354-0BC052124C67}"/>
          </ac:spMkLst>
        </pc:spChg>
        <pc:picChg chg="add mod">
          <ac:chgData name="Dingsheng Li" userId="32aca2bb-f570-402f-8e38-7d8d153d444a" providerId="ADAL" clId="{1CA30BCA-F002-4802-94BC-1B8DF786E81F}" dt="2022-10-05T23:06:16.523" v="1688" actId="1076"/>
          <ac:picMkLst>
            <pc:docMk/>
            <pc:sldMk cId="2181001644" sldId="323"/>
            <ac:picMk id="5" creationId="{43B395AA-4002-3099-9ABD-BABA537109E7}"/>
          </ac:picMkLst>
        </pc:picChg>
      </pc:sldChg>
    </pc:docChg>
  </pc:docChgLst>
  <pc:docChgLst>
    <pc:chgData name="Dingsheng Li" userId="32aca2bb-f570-402f-8e38-7d8d153d444a" providerId="ADAL" clId="{D8A7A158-42F6-8A46-80BA-8E60A0347C13}"/>
    <pc:docChg chg="modSld">
      <pc:chgData name="Dingsheng Li" userId="32aca2bb-f570-402f-8e38-7d8d153d444a" providerId="ADAL" clId="{D8A7A158-42F6-8A46-80BA-8E60A0347C13}" dt="2022-11-10T19:05:41.136" v="1" actId="1076"/>
      <pc:docMkLst>
        <pc:docMk/>
      </pc:docMkLst>
      <pc:sldChg chg="addSp modSp mod">
        <pc:chgData name="Dingsheng Li" userId="32aca2bb-f570-402f-8e38-7d8d153d444a" providerId="ADAL" clId="{D8A7A158-42F6-8A46-80BA-8E60A0347C13}" dt="2022-11-10T19:05:41.136" v="1" actId="1076"/>
        <pc:sldMkLst>
          <pc:docMk/>
          <pc:sldMk cId="3220602162" sldId="330"/>
        </pc:sldMkLst>
        <pc:grpChg chg="add mod">
          <ac:chgData name="Dingsheng Li" userId="32aca2bb-f570-402f-8e38-7d8d153d444a" providerId="ADAL" clId="{D8A7A158-42F6-8A46-80BA-8E60A0347C13}" dt="2022-11-10T19:05:41.136" v="1" actId="1076"/>
          <ac:grpSpMkLst>
            <pc:docMk/>
            <pc:sldMk cId="3220602162" sldId="330"/>
            <ac:grpSpMk id="3" creationId="{6DF0651E-AA25-B56B-E42D-3CFC5AD38E0E}"/>
          </ac:grpSpMkLst>
        </pc:grpChg>
      </pc:sldChg>
    </pc:docChg>
  </pc:docChgLst>
  <pc:docChgLst>
    <pc:chgData name="Dingsheng Li" userId="32aca2bb-f570-402f-8e38-7d8d153d444a" providerId="ADAL" clId="{877C01AC-B744-47E0-8966-271CE396CAFC}"/>
    <pc:docChg chg="undo custSel addSld modSld">
      <pc:chgData name="Dingsheng Li" userId="32aca2bb-f570-402f-8e38-7d8d153d444a" providerId="ADAL" clId="{877C01AC-B744-47E0-8966-271CE396CAFC}" dt="2022-07-07T21:40:19.322" v="4304" actId="313"/>
      <pc:docMkLst>
        <pc:docMk/>
      </pc:docMkLst>
      <pc:sldChg chg="modSp mod">
        <pc:chgData name="Dingsheng Li" userId="32aca2bb-f570-402f-8e38-7d8d153d444a" providerId="ADAL" clId="{877C01AC-B744-47E0-8966-271CE396CAFC}" dt="2022-07-07T21:30:01.903" v="3909" actId="20577"/>
        <pc:sldMkLst>
          <pc:docMk/>
          <pc:sldMk cId="565924637" sldId="287"/>
        </pc:sldMkLst>
        <pc:spChg chg="mod">
          <ac:chgData name="Dingsheng Li" userId="32aca2bb-f570-402f-8e38-7d8d153d444a" providerId="ADAL" clId="{877C01AC-B744-47E0-8966-271CE396CAFC}" dt="2022-07-07T21:30:01.903" v="3909" actId="20577"/>
          <ac:spMkLst>
            <pc:docMk/>
            <pc:sldMk cId="565924637" sldId="287"/>
            <ac:spMk id="3" creationId="{F43FD788-6507-3702-F8E7-7C0FB7AFA07A}"/>
          </ac:spMkLst>
        </pc:spChg>
      </pc:sldChg>
      <pc:sldChg chg="modSp mod">
        <pc:chgData name="Dingsheng Li" userId="32aca2bb-f570-402f-8e38-7d8d153d444a" providerId="ADAL" clId="{877C01AC-B744-47E0-8966-271CE396CAFC}" dt="2022-07-07T15:50:24.303" v="81" actId="1038"/>
        <pc:sldMkLst>
          <pc:docMk/>
          <pc:sldMk cId="3819838068" sldId="289"/>
        </pc:sldMkLst>
        <pc:spChg chg="mod">
          <ac:chgData name="Dingsheng Li" userId="32aca2bb-f570-402f-8e38-7d8d153d444a" providerId="ADAL" clId="{877C01AC-B744-47E0-8966-271CE396CAFC}" dt="2022-07-07T15:50:24.303" v="81" actId="1038"/>
          <ac:spMkLst>
            <pc:docMk/>
            <pc:sldMk cId="3819838068" sldId="289"/>
            <ac:spMk id="6" creationId="{0C91CC9C-5EFD-21CC-FE54-30C370E5878D}"/>
          </ac:spMkLst>
        </pc:spChg>
        <pc:spChg chg="mod">
          <ac:chgData name="Dingsheng Li" userId="32aca2bb-f570-402f-8e38-7d8d153d444a" providerId="ADAL" clId="{877C01AC-B744-47E0-8966-271CE396CAFC}" dt="2022-07-07T15:50:10.881" v="42" actId="1038"/>
          <ac:spMkLst>
            <pc:docMk/>
            <pc:sldMk cId="3819838068" sldId="289"/>
            <ac:spMk id="12" creationId="{897BE246-03E0-617F-F247-DF53D0EAF89F}"/>
          </ac:spMkLst>
        </pc:spChg>
        <pc:spChg chg="mod">
          <ac:chgData name="Dingsheng Li" userId="32aca2bb-f570-402f-8e38-7d8d153d444a" providerId="ADAL" clId="{877C01AC-B744-47E0-8966-271CE396CAFC}" dt="2022-07-07T15:50:17.619" v="56" actId="1037"/>
          <ac:spMkLst>
            <pc:docMk/>
            <pc:sldMk cId="3819838068" sldId="289"/>
            <ac:spMk id="15" creationId="{5B20DD5C-E087-B5A6-69F8-9AA095C78ADC}"/>
          </ac:spMkLst>
        </pc:spChg>
        <pc:spChg chg="mod">
          <ac:chgData name="Dingsheng Li" userId="32aca2bb-f570-402f-8e38-7d8d153d444a" providerId="ADAL" clId="{877C01AC-B744-47E0-8966-271CE396CAFC}" dt="2022-07-07T15:50:03.974" v="19" actId="1038"/>
          <ac:spMkLst>
            <pc:docMk/>
            <pc:sldMk cId="3819838068" sldId="289"/>
            <ac:spMk id="18" creationId="{88FF5F94-B9D2-06AB-9D6E-818875C1D41F}"/>
          </ac:spMkLst>
        </pc:spChg>
        <pc:picChg chg="mod">
          <ac:chgData name="Dingsheng Li" userId="32aca2bb-f570-402f-8e38-7d8d153d444a" providerId="ADAL" clId="{877C01AC-B744-47E0-8966-271CE396CAFC}" dt="2022-07-07T15:50:24.303" v="81" actId="1038"/>
          <ac:picMkLst>
            <pc:docMk/>
            <pc:sldMk cId="3819838068" sldId="289"/>
            <ac:picMk id="5" creationId="{0E0BF904-CD6B-4464-8B37-2497D3116BC1}"/>
          </ac:picMkLst>
        </pc:picChg>
        <pc:picChg chg="mod">
          <ac:chgData name="Dingsheng Li" userId="32aca2bb-f570-402f-8e38-7d8d153d444a" providerId="ADAL" clId="{877C01AC-B744-47E0-8966-271CE396CAFC}" dt="2022-07-07T15:50:10.881" v="42" actId="1038"/>
          <ac:picMkLst>
            <pc:docMk/>
            <pc:sldMk cId="3819838068" sldId="289"/>
            <ac:picMk id="11" creationId="{723EE9B1-B9C9-DBFC-0D97-FFD624102DB0}"/>
          </ac:picMkLst>
        </pc:picChg>
        <pc:picChg chg="mod">
          <ac:chgData name="Dingsheng Li" userId="32aca2bb-f570-402f-8e38-7d8d153d444a" providerId="ADAL" clId="{877C01AC-B744-47E0-8966-271CE396CAFC}" dt="2022-07-07T15:50:17.619" v="56" actId="1037"/>
          <ac:picMkLst>
            <pc:docMk/>
            <pc:sldMk cId="3819838068" sldId="289"/>
            <ac:picMk id="14" creationId="{659C95BE-0FC3-3202-D0FE-AEEEE088DFA5}"/>
          </ac:picMkLst>
        </pc:picChg>
        <pc:picChg chg="mod">
          <ac:chgData name="Dingsheng Li" userId="32aca2bb-f570-402f-8e38-7d8d153d444a" providerId="ADAL" clId="{877C01AC-B744-47E0-8966-271CE396CAFC}" dt="2022-07-07T15:50:03.974" v="19" actId="1038"/>
          <ac:picMkLst>
            <pc:docMk/>
            <pc:sldMk cId="3819838068" sldId="289"/>
            <ac:picMk id="17" creationId="{494D8E23-F458-7E36-E4E6-A32C75C66B38}"/>
          </ac:picMkLst>
        </pc:picChg>
      </pc:sldChg>
      <pc:sldChg chg="modSp mod">
        <pc:chgData name="Dingsheng Li" userId="32aca2bb-f570-402f-8e38-7d8d153d444a" providerId="ADAL" clId="{877C01AC-B744-47E0-8966-271CE396CAFC}" dt="2022-07-07T18:09:43.980" v="1722" actId="20577"/>
        <pc:sldMkLst>
          <pc:docMk/>
          <pc:sldMk cId="2240841594" sldId="290"/>
        </pc:sldMkLst>
        <pc:spChg chg="mod">
          <ac:chgData name="Dingsheng Li" userId="32aca2bb-f570-402f-8e38-7d8d153d444a" providerId="ADAL" clId="{877C01AC-B744-47E0-8966-271CE396CAFC}" dt="2022-07-07T18:09:43.980" v="1722" actId="20577"/>
          <ac:spMkLst>
            <pc:docMk/>
            <pc:sldMk cId="2240841594" sldId="290"/>
            <ac:spMk id="3" creationId="{F0589DB5-3A7A-E51F-6DFD-65B1B1571555}"/>
          </ac:spMkLst>
        </pc:spChg>
      </pc:sldChg>
      <pc:sldChg chg="modSp mod">
        <pc:chgData name="Dingsheng Li" userId="32aca2bb-f570-402f-8e38-7d8d153d444a" providerId="ADAL" clId="{877C01AC-B744-47E0-8966-271CE396CAFC}" dt="2022-07-07T17:59:03.342" v="1079" actId="20577"/>
        <pc:sldMkLst>
          <pc:docMk/>
          <pc:sldMk cId="853880119" sldId="291"/>
        </pc:sldMkLst>
        <pc:spChg chg="mod">
          <ac:chgData name="Dingsheng Li" userId="32aca2bb-f570-402f-8e38-7d8d153d444a" providerId="ADAL" clId="{877C01AC-B744-47E0-8966-271CE396CAFC}" dt="2022-07-07T17:59:03.342" v="1079" actId="20577"/>
          <ac:spMkLst>
            <pc:docMk/>
            <pc:sldMk cId="853880119" sldId="291"/>
            <ac:spMk id="3" creationId="{F0589DB5-3A7A-E51F-6DFD-65B1B1571555}"/>
          </ac:spMkLst>
        </pc:spChg>
      </pc:sldChg>
      <pc:sldChg chg="addSp delSp modSp mod">
        <pc:chgData name="Dingsheng Li" userId="32aca2bb-f570-402f-8e38-7d8d153d444a" providerId="ADAL" clId="{877C01AC-B744-47E0-8966-271CE396CAFC}" dt="2022-07-07T18:51:35.761" v="2359" actId="20577"/>
        <pc:sldMkLst>
          <pc:docMk/>
          <pc:sldMk cId="3703860151" sldId="292"/>
        </pc:sldMkLst>
        <pc:spChg chg="mod">
          <ac:chgData name="Dingsheng Li" userId="32aca2bb-f570-402f-8e38-7d8d153d444a" providerId="ADAL" clId="{877C01AC-B744-47E0-8966-271CE396CAFC}" dt="2022-07-07T18:51:35.761" v="2359" actId="20577"/>
          <ac:spMkLst>
            <pc:docMk/>
            <pc:sldMk cId="3703860151" sldId="292"/>
            <ac:spMk id="3" creationId="{F0589DB5-3A7A-E51F-6DFD-65B1B1571555}"/>
          </ac:spMkLst>
        </pc:spChg>
        <pc:picChg chg="add del">
          <ac:chgData name="Dingsheng Li" userId="32aca2bb-f570-402f-8e38-7d8d153d444a" providerId="ADAL" clId="{877C01AC-B744-47E0-8966-271CE396CAFC}" dt="2022-07-07T18:00:57.744" v="1122" actId="22"/>
          <ac:picMkLst>
            <pc:docMk/>
            <pc:sldMk cId="3703860151" sldId="292"/>
            <ac:picMk id="5" creationId="{096D046C-882E-8E86-14C2-23E4647D167A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18:22:30" v="2053" actId="1076"/>
        <pc:sldMkLst>
          <pc:docMk/>
          <pc:sldMk cId="3721101057" sldId="293"/>
        </pc:sldMkLst>
        <pc:spChg chg="mod">
          <ac:chgData name="Dingsheng Li" userId="32aca2bb-f570-402f-8e38-7d8d153d444a" providerId="ADAL" clId="{877C01AC-B744-47E0-8966-271CE396CAFC}" dt="2022-07-07T18:08:52.646" v="1663" actId="404"/>
          <ac:spMkLst>
            <pc:docMk/>
            <pc:sldMk cId="3721101057" sldId="293"/>
            <ac:spMk id="3" creationId="{F0589DB5-3A7A-E51F-6DFD-65B1B1571555}"/>
          </ac:spMkLst>
        </pc:spChg>
        <pc:graphicFrameChg chg="add del mod">
          <ac:chgData name="Dingsheng Li" userId="32aca2bb-f570-402f-8e38-7d8d153d444a" providerId="ADAL" clId="{877C01AC-B744-47E0-8966-271CE396CAFC}" dt="2022-07-07T18:09:53.923" v="1724"/>
          <ac:graphicFrameMkLst>
            <pc:docMk/>
            <pc:sldMk cId="3721101057" sldId="293"/>
            <ac:graphicFrameMk id="4" creationId="{BF00B776-C51F-41E3-496D-F7002B42A99D}"/>
          </ac:graphicFrameMkLst>
        </pc:graphicFrameChg>
        <pc:picChg chg="add del mod">
          <ac:chgData name="Dingsheng Li" userId="32aca2bb-f570-402f-8e38-7d8d153d444a" providerId="ADAL" clId="{877C01AC-B744-47E0-8966-271CE396CAFC}" dt="2022-07-07T18:22:20.462" v="2051" actId="478"/>
          <ac:picMkLst>
            <pc:docMk/>
            <pc:sldMk cId="3721101057" sldId="293"/>
            <ac:picMk id="5" creationId="{21DDB9AE-D8C1-AEAD-9DA3-66800C041AE1}"/>
          </ac:picMkLst>
        </pc:picChg>
        <pc:picChg chg="add mod">
          <ac:chgData name="Dingsheng Li" userId="32aca2bb-f570-402f-8e38-7d8d153d444a" providerId="ADAL" clId="{877C01AC-B744-47E0-8966-271CE396CAFC}" dt="2022-07-07T18:22:30" v="2053" actId="1076"/>
          <ac:picMkLst>
            <pc:docMk/>
            <pc:sldMk cId="3721101057" sldId="293"/>
            <ac:picMk id="6" creationId="{73E13CC8-7580-5F11-4DB0-14DAC1828814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21:31:36.111" v="3990" actId="20577"/>
        <pc:sldMkLst>
          <pc:docMk/>
          <pc:sldMk cId="3868019819" sldId="294"/>
        </pc:sldMkLst>
        <pc:spChg chg="mod">
          <ac:chgData name="Dingsheng Li" userId="32aca2bb-f570-402f-8e38-7d8d153d444a" providerId="ADAL" clId="{877C01AC-B744-47E0-8966-271CE396CAFC}" dt="2022-07-07T21:31:36.111" v="3990" actId="20577"/>
          <ac:spMkLst>
            <pc:docMk/>
            <pc:sldMk cId="3868019819" sldId="294"/>
            <ac:spMk id="3" creationId="{F0589DB5-3A7A-E51F-6DFD-65B1B1571555}"/>
          </ac:spMkLst>
        </pc:spChg>
        <pc:picChg chg="add del mod">
          <ac:chgData name="Dingsheng Li" userId="32aca2bb-f570-402f-8e38-7d8d153d444a" providerId="ADAL" clId="{877C01AC-B744-47E0-8966-271CE396CAFC}" dt="2022-07-07T18:12:39.873" v="1758" actId="478"/>
          <ac:picMkLst>
            <pc:docMk/>
            <pc:sldMk cId="3868019819" sldId="294"/>
            <ac:picMk id="4" creationId="{A30C8B74-67F7-E921-B595-9E3D924A6FBE}"/>
          </ac:picMkLst>
        </pc:picChg>
        <pc:picChg chg="add del mod">
          <ac:chgData name="Dingsheng Li" userId="32aca2bb-f570-402f-8e38-7d8d153d444a" providerId="ADAL" clId="{877C01AC-B744-47E0-8966-271CE396CAFC}" dt="2022-07-07T18:15:32.963" v="1769" actId="478"/>
          <ac:picMkLst>
            <pc:docMk/>
            <pc:sldMk cId="3868019819" sldId="294"/>
            <ac:picMk id="6" creationId="{BFC85122-9AF9-9005-B702-6DDDB10883A1}"/>
          </ac:picMkLst>
        </pc:picChg>
        <pc:picChg chg="add del mod">
          <ac:chgData name="Dingsheng Li" userId="32aca2bb-f570-402f-8e38-7d8d153d444a" providerId="ADAL" clId="{877C01AC-B744-47E0-8966-271CE396CAFC}" dt="2022-07-07T18:22:43.774" v="2054" actId="478"/>
          <ac:picMkLst>
            <pc:docMk/>
            <pc:sldMk cId="3868019819" sldId="294"/>
            <ac:picMk id="8" creationId="{8BEAABD1-0BE4-17A0-4553-FFA1D6C0FF12}"/>
          </ac:picMkLst>
        </pc:picChg>
        <pc:picChg chg="add mod">
          <ac:chgData name="Dingsheng Li" userId="32aca2bb-f570-402f-8e38-7d8d153d444a" providerId="ADAL" clId="{877C01AC-B744-47E0-8966-271CE396CAFC}" dt="2022-07-07T18:22:53.016" v="2058" actId="1076"/>
          <ac:picMkLst>
            <pc:docMk/>
            <pc:sldMk cId="3868019819" sldId="294"/>
            <ac:picMk id="10" creationId="{AF5CDCE9-5E48-60AC-8FB9-49D4AED43261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18:14:54.845" v="1765" actId="22"/>
        <pc:sldMkLst>
          <pc:docMk/>
          <pc:sldMk cId="159294135" sldId="295"/>
        </pc:sldMkLst>
        <pc:spChg chg="del">
          <ac:chgData name="Dingsheng Li" userId="32aca2bb-f570-402f-8e38-7d8d153d444a" providerId="ADAL" clId="{877C01AC-B744-47E0-8966-271CE396CAFC}" dt="2022-07-07T18:14:53.075" v="1763" actId="478"/>
          <ac:spMkLst>
            <pc:docMk/>
            <pc:sldMk cId="159294135" sldId="295"/>
            <ac:spMk id="3" creationId="{F0589DB5-3A7A-E51F-6DFD-65B1B1571555}"/>
          </ac:spMkLst>
        </pc:spChg>
        <pc:spChg chg="add del mod">
          <ac:chgData name="Dingsheng Li" userId="32aca2bb-f570-402f-8e38-7d8d153d444a" providerId="ADAL" clId="{877C01AC-B744-47E0-8966-271CE396CAFC}" dt="2022-07-07T18:14:54.551" v="1764" actId="478"/>
          <ac:spMkLst>
            <pc:docMk/>
            <pc:sldMk cId="159294135" sldId="295"/>
            <ac:spMk id="5" creationId="{7E32ACCC-FB9A-4050-C165-A5BCAE4B3D34}"/>
          </ac:spMkLst>
        </pc:spChg>
        <pc:picChg chg="add">
          <ac:chgData name="Dingsheng Li" userId="32aca2bb-f570-402f-8e38-7d8d153d444a" providerId="ADAL" clId="{877C01AC-B744-47E0-8966-271CE396CAFC}" dt="2022-07-07T18:14:54.845" v="1765" actId="22"/>
          <ac:picMkLst>
            <pc:docMk/>
            <pc:sldMk cId="159294135" sldId="295"/>
            <ac:picMk id="7" creationId="{4E049497-BE08-BFDD-8856-979380539AC0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18:23:40.347" v="2061" actId="1076"/>
        <pc:sldMkLst>
          <pc:docMk/>
          <pc:sldMk cId="117671785" sldId="296"/>
        </pc:sldMkLst>
        <pc:spChg chg="mod">
          <ac:chgData name="Dingsheng Li" userId="32aca2bb-f570-402f-8e38-7d8d153d444a" providerId="ADAL" clId="{877C01AC-B744-47E0-8966-271CE396CAFC}" dt="2022-07-07T18:20:37.785" v="2001" actId="20577"/>
          <ac:spMkLst>
            <pc:docMk/>
            <pc:sldMk cId="117671785" sldId="296"/>
            <ac:spMk id="3" creationId="{F0589DB5-3A7A-E51F-6DFD-65B1B1571555}"/>
          </ac:spMkLst>
        </pc:spChg>
        <pc:graphicFrameChg chg="add del mod">
          <ac:chgData name="Dingsheng Li" userId="32aca2bb-f570-402f-8e38-7d8d153d444a" providerId="ADAL" clId="{877C01AC-B744-47E0-8966-271CE396CAFC}" dt="2022-07-07T18:20:15.099" v="1922"/>
          <ac:graphicFrameMkLst>
            <pc:docMk/>
            <pc:sldMk cId="117671785" sldId="296"/>
            <ac:graphicFrameMk id="4" creationId="{5B474A79-2A66-5347-18B6-F27CFABE20EC}"/>
          </ac:graphicFrameMkLst>
        </pc:graphicFrameChg>
        <pc:picChg chg="add del mod">
          <ac:chgData name="Dingsheng Li" userId="32aca2bb-f570-402f-8e38-7d8d153d444a" providerId="ADAL" clId="{877C01AC-B744-47E0-8966-271CE396CAFC}" dt="2022-07-07T18:23:35.018" v="2059" actId="478"/>
          <ac:picMkLst>
            <pc:docMk/>
            <pc:sldMk cId="117671785" sldId="296"/>
            <ac:picMk id="5" creationId="{D8F87A44-0668-0124-CA6D-451AB1D3627D}"/>
          </ac:picMkLst>
        </pc:picChg>
        <pc:picChg chg="add mod">
          <ac:chgData name="Dingsheng Li" userId="32aca2bb-f570-402f-8e38-7d8d153d444a" providerId="ADAL" clId="{877C01AC-B744-47E0-8966-271CE396CAFC}" dt="2022-07-07T18:23:40.347" v="2061" actId="1076"/>
          <ac:picMkLst>
            <pc:docMk/>
            <pc:sldMk cId="117671785" sldId="296"/>
            <ac:picMk id="6" creationId="{F96C2418-EDF8-402F-1B7A-84DBDBBF9405}"/>
          </ac:picMkLst>
        </pc:picChg>
      </pc:sldChg>
      <pc:sldChg chg="addSp modSp mod">
        <pc:chgData name="Dingsheng Li" userId="32aca2bb-f570-402f-8e38-7d8d153d444a" providerId="ADAL" clId="{877C01AC-B744-47E0-8966-271CE396CAFC}" dt="2022-07-07T18:52:11.344" v="2366" actId="1076"/>
        <pc:sldMkLst>
          <pc:docMk/>
          <pc:sldMk cId="291622625" sldId="297"/>
        </pc:sldMkLst>
        <pc:spChg chg="mod">
          <ac:chgData name="Dingsheng Li" userId="32aca2bb-f570-402f-8e38-7d8d153d444a" providerId="ADAL" clId="{877C01AC-B744-47E0-8966-271CE396CAFC}" dt="2022-07-07T18:51:55.267" v="2360" actId="255"/>
          <ac:spMkLst>
            <pc:docMk/>
            <pc:sldMk cId="291622625" sldId="297"/>
            <ac:spMk id="3" creationId="{F0589DB5-3A7A-E51F-6DFD-65B1B1571555}"/>
          </ac:spMkLst>
        </pc:spChg>
        <pc:picChg chg="add mod">
          <ac:chgData name="Dingsheng Li" userId="32aca2bb-f570-402f-8e38-7d8d153d444a" providerId="ADAL" clId="{877C01AC-B744-47E0-8966-271CE396CAFC}" dt="2022-07-07T18:52:11.344" v="2366" actId="1076"/>
          <ac:picMkLst>
            <pc:docMk/>
            <pc:sldMk cId="291622625" sldId="297"/>
            <ac:picMk id="4" creationId="{8DDCA544-0B1E-F7F3-5D11-439E7300917D}"/>
          </ac:picMkLst>
        </pc:picChg>
      </pc:sldChg>
      <pc:sldChg chg="modSp mod">
        <pc:chgData name="Dingsheng Li" userId="32aca2bb-f570-402f-8e38-7d8d153d444a" providerId="ADAL" clId="{877C01AC-B744-47E0-8966-271CE396CAFC}" dt="2022-07-07T18:59:48.481" v="2520" actId="20577"/>
        <pc:sldMkLst>
          <pc:docMk/>
          <pc:sldMk cId="269580458" sldId="298"/>
        </pc:sldMkLst>
        <pc:spChg chg="mod">
          <ac:chgData name="Dingsheng Li" userId="32aca2bb-f570-402f-8e38-7d8d153d444a" providerId="ADAL" clId="{877C01AC-B744-47E0-8966-271CE396CAFC}" dt="2022-07-07T18:59:48.481" v="2520" actId="20577"/>
          <ac:spMkLst>
            <pc:docMk/>
            <pc:sldMk cId="269580458" sldId="298"/>
            <ac:spMk id="3" creationId="{F0589DB5-3A7A-E51F-6DFD-65B1B1571555}"/>
          </ac:spMkLst>
        </pc:spChg>
      </pc:sldChg>
      <pc:sldChg chg="modSp mod">
        <pc:chgData name="Dingsheng Li" userId="32aca2bb-f570-402f-8e38-7d8d153d444a" providerId="ADAL" clId="{877C01AC-B744-47E0-8966-271CE396CAFC}" dt="2022-07-07T20:36:10.250" v="2745" actId="20577"/>
        <pc:sldMkLst>
          <pc:docMk/>
          <pc:sldMk cId="4105076844" sldId="299"/>
        </pc:sldMkLst>
        <pc:spChg chg="mod">
          <ac:chgData name="Dingsheng Li" userId="32aca2bb-f570-402f-8e38-7d8d153d444a" providerId="ADAL" clId="{877C01AC-B744-47E0-8966-271CE396CAFC}" dt="2022-07-07T20:36:10.250" v="2745" actId="20577"/>
          <ac:spMkLst>
            <pc:docMk/>
            <pc:sldMk cId="4105076844" sldId="299"/>
            <ac:spMk id="3" creationId="{F0589DB5-3A7A-E51F-6DFD-65B1B1571555}"/>
          </ac:spMkLst>
        </pc:spChg>
      </pc:sldChg>
      <pc:sldChg chg="modSp mod">
        <pc:chgData name="Dingsheng Li" userId="32aca2bb-f570-402f-8e38-7d8d153d444a" providerId="ADAL" clId="{877C01AC-B744-47E0-8966-271CE396CAFC}" dt="2022-07-07T20:55:12.950" v="3179" actId="20577"/>
        <pc:sldMkLst>
          <pc:docMk/>
          <pc:sldMk cId="3264114656" sldId="300"/>
        </pc:sldMkLst>
        <pc:spChg chg="mod">
          <ac:chgData name="Dingsheng Li" userId="32aca2bb-f570-402f-8e38-7d8d153d444a" providerId="ADAL" clId="{877C01AC-B744-47E0-8966-271CE396CAFC}" dt="2022-07-07T20:55:12.950" v="3179" actId="20577"/>
          <ac:spMkLst>
            <pc:docMk/>
            <pc:sldMk cId="3264114656" sldId="300"/>
            <ac:spMk id="3" creationId="{F0589DB5-3A7A-E51F-6DFD-65B1B1571555}"/>
          </ac:spMkLst>
        </pc:spChg>
      </pc:sldChg>
      <pc:sldChg chg="modSp mod">
        <pc:chgData name="Dingsheng Li" userId="32aca2bb-f570-402f-8e38-7d8d153d444a" providerId="ADAL" clId="{877C01AC-B744-47E0-8966-271CE396CAFC}" dt="2022-07-07T21:00:43.805" v="3241" actId="20577"/>
        <pc:sldMkLst>
          <pc:docMk/>
          <pc:sldMk cId="3804012209" sldId="301"/>
        </pc:sldMkLst>
        <pc:spChg chg="mod">
          <ac:chgData name="Dingsheng Li" userId="32aca2bb-f570-402f-8e38-7d8d153d444a" providerId="ADAL" clId="{877C01AC-B744-47E0-8966-271CE396CAFC}" dt="2022-07-07T21:00:43.805" v="3241" actId="20577"/>
          <ac:spMkLst>
            <pc:docMk/>
            <pc:sldMk cId="3804012209" sldId="301"/>
            <ac:spMk id="3" creationId="{F0589DB5-3A7A-E51F-6DFD-65B1B1571555}"/>
          </ac:spMkLst>
        </pc:spChg>
      </pc:sldChg>
      <pc:sldChg chg="addSp delSp modSp mod">
        <pc:chgData name="Dingsheng Li" userId="32aca2bb-f570-402f-8e38-7d8d153d444a" providerId="ADAL" clId="{877C01AC-B744-47E0-8966-271CE396CAFC}" dt="2022-07-07T21:05:20.578" v="3280" actId="1076"/>
        <pc:sldMkLst>
          <pc:docMk/>
          <pc:sldMk cId="4128739349" sldId="302"/>
        </pc:sldMkLst>
        <pc:spChg chg="del mod">
          <ac:chgData name="Dingsheng Li" userId="32aca2bb-f570-402f-8e38-7d8d153d444a" providerId="ADAL" clId="{877C01AC-B744-47E0-8966-271CE396CAFC}" dt="2022-07-07T21:02:40.597" v="3268" actId="478"/>
          <ac:spMkLst>
            <pc:docMk/>
            <pc:sldMk cId="4128739349" sldId="302"/>
            <ac:spMk id="3" creationId="{F0589DB5-3A7A-E51F-6DFD-65B1B1571555}"/>
          </ac:spMkLst>
        </pc:spChg>
        <pc:spChg chg="add del mod">
          <ac:chgData name="Dingsheng Li" userId="32aca2bb-f570-402f-8e38-7d8d153d444a" providerId="ADAL" clId="{877C01AC-B744-47E0-8966-271CE396CAFC}" dt="2022-07-07T21:02:42.040" v="3269" actId="478"/>
          <ac:spMkLst>
            <pc:docMk/>
            <pc:sldMk cId="4128739349" sldId="302"/>
            <ac:spMk id="7" creationId="{21ED2BB8-7AB8-2446-B4A2-8CCD07473FC1}"/>
          </ac:spMkLst>
        </pc:spChg>
        <pc:graphicFrameChg chg="add del mod">
          <ac:chgData name="Dingsheng Li" userId="32aca2bb-f570-402f-8e38-7d8d153d444a" providerId="ADAL" clId="{877C01AC-B744-47E0-8966-271CE396CAFC}" dt="2022-07-07T21:02:43.176" v="3270" actId="478"/>
          <ac:graphicFrameMkLst>
            <pc:docMk/>
            <pc:sldMk cId="4128739349" sldId="302"/>
            <ac:graphicFrameMk id="5" creationId="{9E6AEFD1-49A3-CBD2-B8D7-50CC85CB7986}"/>
          </ac:graphicFrameMkLst>
        </pc:graphicFrameChg>
        <pc:picChg chg="add del mod">
          <ac:chgData name="Dingsheng Li" userId="32aca2bb-f570-402f-8e38-7d8d153d444a" providerId="ADAL" clId="{877C01AC-B744-47E0-8966-271CE396CAFC}" dt="2022-07-07T21:02:03.191" v="3251" actId="478"/>
          <ac:picMkLst>
            <pc:docMk/>
            <pc:sldMk cId="4128739349" sldId="302"/>
            <ac:picMk id="4" creationId="{30092F1F-BA9F-1FC9-1A2F-27CAA30C78CB}"/>
          </ac:picMkLst>
        </pc:picChg>
        <pc:picChg chg="add del mod">
          <ac:chgData name="Dingsheng Li" userId="32aca2bb-f570-402f-8e38-7d8d153d444a" providerId="ADAL" clId="{877C01AC-B744-47E0-8966-271CE396CAFC}" dt="2022-07-07T21:05:06.688" v="3275" actId="478"/>
          <ac:picMkLst>
            <pc:docMk/>
            <pc:sldMk cId="4128739349" sldId="302"/>
            <ac:picMk id="8" creationId="{5F0EC33C-7675-AFE2-A70F-A38F93CC7FBC}"/>
          </ac:picMkLst>
        </pc:picChg>
        <pc:picChg chg="add mod">
          <ac:chgData name="Dingsheng Li" userId="32aca2bb-f570-402f-8e38-7d8d153d444a" providerId="ADAL" clId="{877C01AC-B744-47E0-8966-271CE396CAFC}" dt="2022-07-07T21:05:20.578" v="3280" actId="1076"/>
          <ac:picMkLst>
            <pc:docMk/>
            <pc:sldMk cId="4128739349" sldId="302"/>
            <ac:picMk id="9" creationId="{00000000-0008-0000-0000-000002000000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21:08:47.218" v="3287" actId="1076"/>
        <pc:sldMkLst>
          <pc:docMk/>
          <pc:sldMk cId="3793927951" sldId="303"/>
        </pc:sldMkLst>
        <pc:spChg chg="del">
          <ac:chgData name="Dingsheng Li" userId="32aca2bb-f570-402f-8e38-7d8d153d444a" providerId="ADAL" clId="{877C01AC-B744-47E0-8966-271CE396CAFC}" dt="2022-07-07T21:08:35.274" v="3281" actId="478"/>
          <ac:spMkLst>
            <pc:docMk/>
            <pc:sldMk cId="3793927951" sldId="303"/>
            <ac:spMk id="3" creationId="{F0589DB5-3A7A-E51F-6DFD-65B1B1571555}"/>
          </ac:spMkLst>
        </pc:spChg>
        <pc:spChg chg="add del mod">
          <ac:chgData name="Dingsheng Li" userId="32aca2bb-f570-402f-8e38-7d8d153d444a" providerId="ADAL" clId="{877C01AC-B744-47E0-8966-271CE396CAFC}" dt="2022-07-07T21:08:36.320" v="3282" actId="478"/>
          <ac:spMkLst>
            <pc:docMk/>
            <pc:sldMk cId="3793927951" sldId="303"/>
            <ac:spMk id="5" creationId="{CCEE2C54-E100-FC02-495C-5C54C63CCE9A}"/>
          </ac:spMkLst>
        </pc:spChg>
        <pc:picChg chg="add mod">
          <ac:chgData name="Dingsheng Li" userId="32aca2bb-f570-402f-8e38-7d8d153d444a" providerId="ADAL" clId="{877C01AC-B744-47E0-8966-271CE396CAFC}" dt="2022-07-07T21:08:47.218" v="3287" actId="1076"/>
          <ac:picMkLst>
            <pc:docMk/>
            <pc:sldMk cId="3793927951" sldId="303"/>
            <ac:picMk id="6" creationId="{091DE198-FCF5-E3EC-D41E-94EC92E5015D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21:10:02.330" v="3293" actId="1076"/>
        <pc:sldMkLst>
          <pc:docMk/>
          <pc:sldMk cId="4244639101" sldId="304"/>
        </pc:sldMkLst>
        <pc:spChg chg="del">
          <ac:chgData name="Dingsheng Li" userId="32aca2bb-f570-402f-8e38-7d8d153d444a" providerId="ADAL" clId="{877C01AC-B744-47E0-8966-271CE396CAFC}" dt="2022-07-07T21:09:50.946" v="3288" actId="478"/>
          <ac:spMkLst>
            <pc:docMk/>
            <pc:sldMk cId="4244639101" sldId="304"/>
            <ac:spMk id="3" creationId="{F0589DB5-3A7A-E51F-6DFD-65B1B1571555}"/>
          </ac:spMkLst>
        </pc:spChg>
        <pc:spChg chg="add del mod">
          <ac:chgData name="Dingsheng Li" userId="32aca2bb-f570-402f-8e38-7d8d153d444a" providerId="ADAL" clId="{877C01AC-B744-47E0-8966-271CE396CAFC}" dt="2022-07-07T21:09:53.641" v="3289" actId="478"/>
          <ac:spMkLst>
            <pc:docMk/>
            <pc:sldMk cId="4244639101" sldId="304"/>
            <ac:spMk id="5" creationId="{88D90772-51C1-D347-99A0-8F0DE68D49E6}"/>
          </ac:spMkLst>
        </pc:spChg>
        <pc:picChg chg="add mod">
          <ac:chgData name="Dingsheng Li" userId="32aca2bb-f570-402f-8e38-7d8d153d444a" providerId="ADAL" clId="{877C01AC-B744-47E0-8966-271CE396CAFC}" dt="2022-07-07T21:10:02.330" v="3293" actId="1076"/>
          <ac:picMkLst>
            <pc:docMk/>
            <pc:sldMk cId="4244639101" sldId="304"/>
            <ac:picMk id="6" creationId="{909A446D-441E-6F2E-6FE5-64597A722E3C}"/>
          </ac:picMkLst>
        </pc:picChg>
      </pc:sldChg>
      <pc:sldChg chg="addSp delSp modSp mod">
        <pc:chgData name="Dingsheng Li" userId="32aca2bb-f570-402f-8e38-7d8d153d444a" providerId="ADAL" clId="{877C01AC-B744-47E0-8966-271CE396CAFC}" dt="2022-07-07T21:27:41.742" v="3709" actId="1035"/>
        <pc:sldMkLst>
          <pc:docMk/>
          <pc:sldMk cId="256785944" sldId="305"/>
        </pc:sldMkLst>
        <pc:spChg chg="mod">
          <ac:chgData name="Dingsheng Li" userId="32aca2bb-f570-402f-8e38-7d8d153d444a" providerId="ADAL" clId="{877C01AC-B744-47E0-8966-271CE396CAFC}" dt="2022-07-07T21:27:41.742" v="3709" actId="1035"/>
          <ac:spMkLst>
            <pc:docMk/>
            <pc:sldMk cId="256785944" sldId="305"/>
            <ac:spMk id="3" creationId="{F0589DB5-3A7A-E51F-6DFD-65B1B1571555}"/>
          </ac:spMkLst>
        </pc:spChg>
        <pc:picChg chg="add del mod">
          <ac:chgData name="Dingsheng Li" userId="32aca2bb-f570-402f-8e38-7d8d153d444a" providerId="ADAL" clId="{877C01AC-B744-47E0-8966-271CE396CAFC}" dt="2022-07-07T21:11:07.191" v="3300" actId="478"/>
          <ac:picMkLst>
            <pc:docMk/>
            <pc:sldMk cId="256785944" sldId="305"/>
            <ac:picMk id="5" creationId="{163B34A2-06A5-29D9-B6FD-ED1DA4F5BA80}"/>
          </ac:picMkLst>
        </pc:picChg>
        <pc:picChg chg="add mod">
          <ac:chgData name="Dingsheng Li" userId="32aca2bb-f570-402f-8e38-7d8d153d444a" providerId="ADAL" clId="{877C01AC-B744-47E0-8966-271CE396CAFC}" dt="2022-07-07T21:11:27.651" v="3306" actId="14100"/>
          <ac:picMkLst>
            <pc:docMk/>
            <pc:sldMk cId="256785944" sldId="305"/>
            <ac:picMk id="7" creationId="{9944EE7C-7829-8F9E-E892-30D5C00A5AF7}"/>
          </ac:picMkLst>
        </pc:picChg>
      </pc:sldChg>
      <pc:sldChg chg="modSp mod">
        <pc:chgData name="Dingsheng Li" userId="32aca2bb-f570-402f-8e38-7d8d153d444a" providerId="ADAL" clId="{877C01AC-B744-47E0-8966-271CE396CAFC}" dt="2022-07-07T21:25:24.398" v="3479" actId="20577"/>
        <pc:sldMkLst>
          <pc:docMk/>
          <pc:sldMk cId="152206715" sldId="306"/>
        </pc:sldMkLst>
        <pc:spChg chg="mod">
          <ac:chgData name="Dingsheng Li" userId="32aca2bb-f570-402f-8e38-7d8d153d444a" providerId="ADAL" clId="{877C01AC-B744-47E0-8966-271CE396CAFC}" dt="2022-07-07T21:25:24.398" v="3479" actId="20577"/>
          <ac:spMkLst>
            <pc:docMk/>
            <pc:sldMk cId="152206715" sldId="306"/>
            <ac:spMk id="3" creationId="{F0589DB5-3A7A-E51F-6DFD-65B1B1571555}"/>
          </ac:spMkLst>
        </pc:spChg>
      </pc:sldChg>
      <pc:sldChg chg="addSp modSp mod">
        <pc:chgData name="Dingsheng Li" userId="32aca2bb-f570-402f-8e38-7d8d153d444a" providerId="ADAL" clId="{877C01AC-B744-47E0-8966-271CE396CAFC}" dt="2022-07-07T21:38:35.773" v="4238" actId="20577"/>
        <pc:sldMkLst>
          <pc:docMk/>
          <pc:sldMk cId="243109030" sldId="307"/>
        </pc:sldMkLst>
        <pc:spChg chg="mod">
          <ac:chgData name="Dingsheng Li" userId="32aca2bb-f570-402f-8e38-7d8d153d444a" providerId="ADAL" clId="{877C01AC-B744-47E0-8966-271CE396CAFC}" dt="2022-07-07T21:26:11.858" v="3542" actId="20577"/>
          <ac:spMkLst>
            <pc:docMk/>
            <pc:sldMk cId="243109030" sldId="307"/>
            <ac:spMk id="2" creationId="{BDD2CC01-7119-2A61-26B5-F54DF72658F6}"/>
          </ac:spMkLst>
        </pc:spChg>
        <pc:spChg chg="mod">
          <ac:chgData name="Dingsheng Li" userId="32aca2bb-f570-402f-8e38-7d8d153d444a" providerId="ADAL" clId="{877C01AC-B744-47E0-8966-271CE396CAFC}" dt="2022-07-07T21:38:35.773" v="4238" actId="20577"/>
          <ac:spMkLst>
            <pc:docMk/>
            <pc:sldMk cId="243109030" sldId="307"/>
            <ac:spMk id="3" creationId="{F0589DB5-3A7A-E51F-6DFD-65B1B1571555}"/>
          </ac:spMkLst>
        </pc:spChg>
        <pc:picChg chg="add mod">
          <ac:chgData name="Dingsheng Li" userId="32aca2bb-f570-402f-8e38-7d8d153d444a" providerId="ADAL" clId="{877C01AC-B744-47E0-8966-271CE396CAFC}" dt="2022-07-07T21:36:41.953" v="4002" actId="1076"/>
          <ac:picMkLst>
            <pc:docMk/>
            <pc:sldMk cId="243109030" sldId="307"/>
            <ac:picMk id="4098" creationId="{0416223E-5F75-8E79-3ABA-0034EB688C2B}"/>
          </ac:picMkLst>
        </pc:picChg>
      </pc:sldChg>
      <pc:sldChg chg="modSp add mod">
        <pc:chgData name="Dingsheng Li" userId="32aca2bb-f570-402f-8e38-7d8d153d444a" providerId="ADAL" clId="{877C01AC-B744-47E0-8966-271CE396CAFC}" dt="2022-07-07T18:00:10.741" v="1098" actId="255"/>
        <pc:sldMkLst>
          <pc:docMk/>
          <pc:sldMk cId="2105618198" sldId="308"/>
        </pc:sldMkLst>
        <pc:spChg chg="mod">
          <ac:chgData name="Dingsheng Li" userId="32aca2bb-f570-402f-8e38-7d8d153d444a" providerId="ADAL" clId="{877C01AC-B744-47E0-8966-271CE396CAFC}" dt="2022-07-07T18:00:10.741" v="1098" actId="255"/>
          <ac:spMkLst>
            <pc:docMk/>
            <pc:sldMk cId="2105618198" sldId="308"/>
            <ac:spMk id="3" creationId="{F0589DB5-3A7A-E51F-6DFD-65B1B1571555}"/>
          </ac:spMkLst>
        </pc:spChg>
      </pc:sldChg>
      <pc:sldChg chg="addSp delSp add mod">
        <pc:chgData name="Dingsheng Li" userId="32aca2bb-f570-402f-8e38-7d8d153d444a" providerId="ADAL" clId="{877C01AC-B744-47E0-8966-271CE396CAFC}" dt="2022-07-07T18:15:21.772" v="1768" actId="22"/>
        <pc:sldMkLst>
          <pc:docMk/>
          <pc:sldMk cId="1833015574" sldId="309"/>
        </pc:sldMkLst>
        <pc:picChg chg="add">
          <ac:chgData name="Dingsheng Li" userId="32aca2bb-f570-402f-8e38-7d8d153d444a" providerId="ADAL" clId="{877C01AC-B744-47E0-8966-271CE396CAFC}" dt="2022-07-07T18:15:21.772" v="1768" actId="22"/>
          <ac:picMkLst>
            <pc:docMk/>
            <pc:sldMk cId="1833015574" sldId="309"/>
            <ac:picMk id="4" creationId="{26F1EDC7-3E74-5833-3D46-8D694E84D61A}"/>
          </ac:picMkLst>
        </pc:picChg>
        <pc:picChg chg="del">
          <ac:chgData name="Dingsheng Li" userId="32aca2bb-f570-402f-8e38-7d8d153d444a" providerId="ADAL" clId="{877C01AC-B744-47E0-8966-271CE396CAFC}" dt="2022-07-07T18:15:07.878" v="1767" actId="478"/>
          <ac:picMkLst>
            <pc:docMk/>
            <pc:sldMk cId="1833015574" sldId="309"/>
            <ac:picMk id="7" creationId="{4E049497-BE08-BFDD-8856-979380539AC0}"/>
          </ac:picMkLst>
        </pc:picChg>
      </pc:sldChg>
      <pc:sldChg chg="addSp modSp add mod">
        <pc:chgData name="Dingsheng Li" userId="32aca2bb-f570-402f-8e38-7d8d153d444a" providerId="ADAL" clId="{877C01AC-B744-47E0-8966-271CE396CAFC}" dt="2022-07-07T18:49:46.713" v="2344" actId="20577"/>
        <pc:sldMkLst>
          <pc:docMk/>
          <pc:sldMk cId="2555082454" sldId="310"/>
        </pc:sldMkLst>
        <pc:spChg chg="mod">
          <ac:chgData name="Dingsheng Li" userId="32aca2bb-f570-402f-8e38-7d8d153d444a" providerId="ADAL" clId="{877C01AC-B744-47E0-8966-271CE396CAFC}" dt="2022-07-07T18:49:46.713" v="2344" actId="20577"/>
          <ac:spMkLst>
            <pc:docMk/>
            <pc:sldMk cId="2555082454" sldId="310"/>
            <ac:spMk id="3" creationId="{F0589DB5-3A7A-E51F-6DFD-65B1B1571555}"/>
          </ac:spMkLst>
        </pc:spChg>
        <pc:picChg chg="add mod">
          <ac:chgData name="Dingsheng Li" userId="32aca2bb-f570-402f-8e38-7d8d153d444a" providerId="ADAL" clId="{877C01AC-B744-47E0-8966-271CE396CAFC}" dt="2022-07-07T18:47:40.409" v="2247" actId="14100"/>
          <ac:picMkLst>
            <pc:docMk/>
            <pc:sldMk cId="2555082454" sldId="310"/>
            <ac:picMk id="5" creationId="{6F828407-DF0D-6DA2-DDB9-152CBAE07BD3}"/>
          </ac:picMkLst>
        </pc:picChg>
      </pc:sldChg>
      <pc:sldChg chg="addSp delSp modSp add mod">
        <pc:chgData name="Dingsheng Li" userId="32aca2bb-f570-402f-8e38-7d8d153d444a" providerId="ADAL" clId="{877C01AC-B744-47E0-8966-271CE396CAFC}" dt="2022-07-07T18:46:32.021" v="2239" actId="1076"/>
        <pc:sldMkLst>
          <pc:docMk/>
          <pc:sldMk cId="2944616581" sldId="311"/>
        </pc:sldMkLst>
        <pc:spChg chg="del">
          <ac:chgData name="Dingsheng Li" userId="32aca2bb-f570-402f-8e38-7d8d153d444a" providerId="ADAL" clId="{877C01AC-B744-47E0-8966-271CE396CAFC}" dt="2022-07-07T18:24:47.121" v="2199" actId="478"/>
          <ac:spMkLst>
            <pc:docMk/>
            <pc:sldMk cId="2944616581" sldId="311"/>
            <ac:spMk id="3" creationId="{F0589DB5-3A7A-E51F-6DFD-65B1B1571555}"/>
          </ac:spMkLst>
        </pc:spChg>
        <pc:spChg chg="add del mod">
          <ac:chgData name="Dingsheng Li" userId="32aca2bb-f570-402f-8e38-7d8d153d444a" providerId="ADAL" clId="{877C01AC-B744-47E0-8966-271CE396CAFC}" dt="2022-07-07T18:24:48.723" v="2200" actId="478"/>
          <ac:spMkLst>
            <pc:docMk/>
            <pc:sldMk cId="2944616581" sldId="311"/>
            <ac:spMk id="5" creationId="{8E23C64F-ECDB-F59E-E950-E7A944C69F35}"/>
          </ac:spMkLst>
        </pc:spChg>
        <pc:grpChg chg="add mod">
          <ac:chgData name="Dingsheng Li" userId="32aca2bb-f570-402f-8e38-7d8d153d444a" providerId="ADAL" clId="{877C01AC-B744-47E0-8966-271CE396CAFC}" dt="2022-07-07T18:46:32.021" v="2239" actId="1076"/>
          <ac:grpSpMkLst>
            <pc:docMk/>
            <pc:sldMk cId="2944616581" sldId="311"/>
            <ac:grpSpMk id="12" creationId="{06529597-43C6-4643-07B3-E84ACE74617F}"/>
          </ac:grpSpMkLst>
        </pc:grpChg>
        <pc:picChg chg="add mod">
          <ac:chgData name="Dingsheng Li" userId="32aca2bb-f570-402f-8e38-7d8d153d444a" providerId="ADAL" clId="{877C01AC-B744-47E0-8966-271CE396CAFC}" dt="2022-07-07T18:46:21.281" v="2237" actId="164"/>
          <ac:picMkLst>
            <pc:docMk/>
            <pc:sldMk cId="2944616581" sldId="311"/>
            <ac:picMk id="7" creationId="{B85C20DE-04D8-393C-AD21-AE25D5ECB448}"/>
          </ac:picMkLst>
        </pc:picChg>
        <pc:picChg chg="add mod">
          <ac:chgData name="Dingsheng Li" userId="32aca2bb-f570-402f-8e38-7d8d153d444a" providerId="ADAL" clId="{877C01AC-B744-47E0-8966-271CE396CAFC}" dt="2022-07-07T18:46:21.281" v="2237" actId="164"/>
          <ac:picMkLst>
            <pc:docMk/>
            <pc:sldMk cId="2944616581" sldId="311"/>
            <ac:picMk id="9" creationId="{526378E8-65B1-42A8-9C25-00868ECD6146}"/>
          </ac:picMkLst>
        </pc:picChg>
        <pc:picChg chg="add mod">
          <ac:chgData name="Dingsheng Li" userId="32aca2bb-f570-402f-8e38-7d8d153d444a" providerId="ADAL" clId="{877C01AC-B744-47E0-8966-271CE396CAFC}" dt="2022-07-07T18:46:21.281" v="2237" actId="164"/>
          <ac:picMkLst>
            <pc:docMk/>
            <pc:sldMk cId="2944616581" sldId="311"/>
            <ac:picMk id="11" creationId="{F509C14C-DB9F-FB3A-F70C-1CA4EC6B6B8D}"/>
          </ac:picMkLst>
        </pc:picChg>
      </pc:sldChg>
      <pc:sldChg chg="modSp add mod">
        <pc:chgData name="Dingsheng Li" userId="32aca2bb-f570-402f-8e38-7d8d153d444a" providerId="ADAL" clId="{877C01AC-B744-47E0-8966-271CE396CAFC}" dt="2022-07-07T20:37:09.334" v="2773"/>
        <pc:sldMkLst>
          <pc:docMk/>
          <pc:sldMk cId="1250489851" sldId="312"/>
        </pc:sldMkLst>
        <pc:spChg chg="mod">
          <ac:chgData name="Dingsheng Li" userId="32aca2bb-f570-402f-8e38-7d8d153d444a" providerId="ADAL" clId="{877C01AC-B744-47E0-8966-271CE396CAFC}" dt="2022-07-07T20:37:09.334" v="2773"/>
          <ac:spMkLst>
            <pc:docMk/>
            <pc:sldMk cId="1250489851" sldId="312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77C01AC-B744-47E0-8966-271CE396CAFC}" dt="2022-07-07T21:32:22.163" v="3998" actId="20577"/>
        <pc:sldMkLst>
          <pc:docMk/>
          <pc:sldMk cId="3166853825" sldId="313"/>
        </pc:sldMkLst>
        <pc:spChg chg="mod">
          <ac:chgData name="Dingsheng Li" userId="32aca2bb-f570-402f-8e38-7d8d153d444a" providerId="ADAL" clId="{877C01AC-B744-47E0-8966-271CE396CAFC}" dt="2022-07-07T21:32:22.163" v="3998" actId="20577"/>
          <ac:spMkLst>
            <pc:docMk/>
            <pc:sldMk cId="3166853825" sldId="313"/>
            <ac:spMk id="3" creationId="{F0589DB5-3A7A-E51F-6DFD-65B1B1571555}"/>
          </ac:spMkLst>
        </pc:spChg>
      </pc:sldChg>
      <pc:sldChg chg="addSp modSp add mod">
        <pc:chgData name="Dingsheng Li" userId="32aca2bb-f570-402f-8e38-7d8d153d444a" providerId="ADAL" clId="{877C01AC-B744-47E0-8966-271CE396CAFC}" dt="2022-07-07T20:58:31.687" v="3228" actId="1036"/>
        <pc:sldMkLst>
          <pc:docMk/>
          <pc:sldMk cId="1772543218" sldId="314"/>
        </pc:sldMkLst>
        <pc:spChg chg="mod">
          <ac:chgData name="Dingsheng Li" userId="32aca2bb-f570-402f-8e38-7d8d153d444a" providerId="ADAL" clId="{877C01AC-B744-47E0-8966-271CE396CAFC}" dt="2022-07-07T20:57:37.760" v="3208" actId="20577"/>
          <ac:spMkLst>
            <pc:docMk/>
            <pc:sldMk cId="1772543218" sldId="314"/>
            <ac:spMk id="3" creationId="{F0589DB5-3A7A-E51F-6DFD-65B1B1571555}"/>
          </ac:spMkLst>
        </pc:spChg>
        <pc:spChg chg="add mod">
          <ac:chgData name="Dingsheng Li" userId="32aca2bb-f570-402f-8e38-7d8d153d444a" providerId="ADAL" clId="{877C01AC-B744-47E0-8966-271CE396CAFC}" dt="2022-07-07T20:58:31.687" v="3228" actId="1036"/>
          <ac:spMkLst>
            <pc:docMk/>
            <pc:sldMk cId="1772543218" sldId="314"/>
            <ac:spMk id="4" creationId="{48CAAF20-3CAC-016B-F256-58F24231E3E7}"/>
          </ac:spMkLst>
        </pc:spChg>
      </pc:sldChg>
      <pc:sldChg chg="addSp modSp add mod">
        <pc:chgData name="Dingsheng Li" userId="32aca2bb-f570-402f-8e38-7d8d153d444a" providerId="ADAL" clId="{877C01AC-B744-47E0-8966-271CE396CAFC}" dt="2022-07-07T20:59:11.352" v="3238" actId="20577"/>
        <pc:sldMkLst>
          <pc:docMk/>
          <pc:sldMk cId="3611528939" sldId="315"/>
        </pc:sldMkLst>
        <pc:spChg chg="mod">
          <ac:chgData name="Dingsheng Li" userId="32aca2bb-f570-402f-8e38-7d8d153d444a" providerId="ADAL" clId="{877C01AC-B744-47E0-8966-271CE396CAFC}" dt="2022-07-07T20:59:11.352" v="3238" actId="20577"/>
          <ac:spMkLst>
            <pc:docMk/>
            <pc:sldMk cId="3611528939" sldId="315"/>
            <ac:spMk id="3" creationId="{F0589DB5-3A7A-E51F-6DFD-65B1B1571555}"/>
          </ac:spMkLst>
        </pc:spChg>
        <pc:spChg chg="add mod">
          <ac:chgData name="Dingsheng Li" userId="32aca2bb-f570-402f-8e38-7d8d153d444a" providerId="ADAL" clId="{877C01AC-B744-47E0-8966-271CE396CAFC}" dt="2022-07-07T20:59:02.977" v="3232" actId="14100"/>
          <ac:spMkLst>
            <pc:docMk/>
            <pc:sldMk cId="3611528939" sldId="315"/>
            <ac:spMk id="4" creationId="{96B6994C-F4CE-BC18-B648-5178D7E6E09E}"/>
          </ac:spMkLst>
        </pc:spChg>
      </pc:sldChg>
      <pc:sldChg chg="modSp new mod">
        <pc:chgData name="Dingsheng Li" userId="32aca2bb-f570-402f-8e38-7d8d153d444a" providerId="ADAL" clId="{877C01AC-B744-47E0-8966-271CE396CAFC}" dt="2022-07-07T21:29:26.251" v="3908" actId="404"/>
        <pc:sldMkLst>
          <pc:docMk/>
          <pc:sldMk cId="699086640" sldId="316"/>
        </pc:sldMkLst>
        <pc:spChg chg="mod">
          <ac:chgData name="Dingsheng Li" userId="32aca2bb-f570-402f-8e38-7d8d153d444a" providerId="ADAL" clId="{877C01AC-B744-47E0-8966-271CE396CAFC}" dt="2022-07-07T21:27:51.487" v="3725" actId="20577"/>
          <ac:spMkLst>
            <pc:docMk/>
            <pc:sldMk cId="699086640" sldId="316"/>
            <ac:spMk id="2" creationId="{926EC8D5-76C9-CCD2-7A0A-D1FF9E1FF034}"/>
          </ac:spMkLst>
        </pc:spChg>
        <pc:spChg chg="mod">
          <ac:chgData name="Dingsheng Li" userId="32aca2bb-f570-402f-8e38-7d8d153d444a" providerId="ADAL" clId="{877C01AC-B744-47E0-8966-271CE396CAFC}" dt="2022-07-07T21:29:26.251" v="3908" actId="404"/>
          <ac:spMkLst>
            <pc:docMk/>
            <pc:sldMk cId="699086640" sldId="316"/>
            <ac:spMk id="3" creationId="{F11F6DA7-664C-4345-19F6-4AB70F138417}"/>
          </ac:spMkLst>
        </pc:spChg>
      </pc:sldChg>
      <pc:sldChg chg="addSp delSp modSp add mod">
        <pc:chgData name="Dingsheng Li" userId="32aca2bb-f570-402f-8e38-7d8d153d444a" providerId="ADAL" clId="{877C01AC-B744-47E0-8966-271CE396CAFC}" dt="2022-07-07T21:40:19.322" v="4304" actId="313"/>
        <pc:sldMkLst>
          <pc:docMk/>
          <pc:sldMk cId="46598021" sldId="317"/>
        </pc:sldMkLst>
        <pc:spChg chg="mod">
          <ac:chgData name="Dingsheng Li" userId="32aca2bb-f570-402f-8e38-7d8d153d444a" providerId="ADAL" clId="{877C01AC-B744-47E0-8966-271CE396CAFC}" dt="2022-07-07T21:40:19.322" v="4304" actId="313"/>
          <ac:spMkLst>
            <pc:docMk/>
            <pc:sldMk cId="46598021" sldId="317"/>
            <ac:spMk id="3" creationId="{F0589DB5-3A7A-E51F-6DFD-65B1B1571555}"/>
          </ac:spMkLst>
        </pc:spChg>
        <pc:picChg chg="del">
          <ac:chgData name="Dingsheng Li" userId="32aca2bb-f570-402f-8e38-7d8d153d444a" providerId="ADAL" clId="{877C01AC-B744-47E0-8966-271CE396CAFC}" dt="2022-07-07T21:37:32.221" v="4110" actId="478"/>
          <ac:picMkLst>
            <pc:docMk/>
            <pc:sldMk cId="46598021" sldId="317"/>
            <ac:picMk id="4098" creationId="{0416223E-5F75-8E79-3ABA-0034EB688C2B}"/>
          </ac:picMkLst>
        </pc:picChg>
        <pc:picChg chg="add mod">
          <ac:chgData name="Dingsheng Li" userId="32aca2bb-f570-402f-8e38-7d8d153d444a" providerId="ADAL" clId="{877C01AC-B744-47E0-8966-271CE396CAFC}" dt="2022-07-07T21:37:47.650" v="4115" actId="14100"/>
          <ac:picMkLst>
            <pc:docMk/>
            <pc:sldMk cId="46598021" sldId="317"/>
            <ac:picMk id="5122" creationId="{76D61ED5-60DF-DBE6-2A03-73A04A3BBC32}"/>
          </ac:picMkLst>
        </pc:picChg>
      </pc:sldChg>
    </pc:docChg>
  </pc:docChgLst>
  <pc:docChgLst>
    <pc:chgData name="Dingsheng Li" userId="32aca2bb-f570-402f-8e38-7d8d153d444a" providerId="ADAL" clId="{0BD0ACE0-87C1-41BE-8624-263569F823E2}"/>
    <pc:docChg chg="undo custSel addSld delSld modSld">
      <pc:chgData name="Dingsheng Li" userId="32aca2bb-f570-402f-8e38-7d8d153d444a" providerId="ADAL" clId="{0BD0ACE0-87C1-41BE-8624-263569F823E2}" dt="2022-10-28T22:51:18.919" v="7020" actId="27636"/>
      <pc:docMkLst>
        <pc:docMk/>
      </pc:docMkLst>
      <pc:sldChg chg="modSp mod">
        <pc:chgData name="Dingsheng Li" userId="32aca2bb-f570-402f-8e38-7d8d153d444a" providerId="ADAL" clId="{0BD0ACE0-87C1-41BE-8624-263569F823E2}" dt="2022-10-28T16:31:08.892" v="0"/>
        <pc:sldMkLst>
          <pc:docMk/>
          <pc:sldMk cId="3020681797" sldId="256"/>
        </pc:sldMkLst>
        <pc:spChg chg="mod">
          <ac:chgData name="Dingsheng Li" userId="32aca2bb-f570-402f-8e38-7d8d153d444a" providerId="ADAL" clId="{0BD0ACE0-87C1-41BE-8624-263569F823E2}" dt="2022-10-28T16:31:08.892" v="0"/>
          <ac:spMkLst>
            <pc:docMk/>
            <pc:sldMk cId="3020681797" sldId="256"/>
            <ac:spMk id="5" creationId="{96CFBBA9-220A-3AE4-9712-DCAA58FE5C05}"/>
          </ac:spMkLst>
        </pc:spChg>
      </pc:sldChg>
      <pc:sldChg chg="del">
        <pc:chgData name="Dingsheng Li" userId="32aca2bb-f570-402f-8e38-7d8d153d444a" providerId="ADAL" clId="{0BD0ACE0-87C1-41BE-8624-263569F823E2}" dt="2022-10-28T19:48:20.663" v="2013" actId="47"/>
        <pc:sldMkLst>
          <pc:docMk/>
          <pc:sldMk cId="565924637" sldId="287"/>
        </pc:sldMkLst>
      </pc:sldChg>
      <pc:sldChg chg="del">
        <pc:chgData name="Dingsheng Li" userId="32aca2bb-f570-402f-8e38-7d8d153d444a" providerId="ADAL" clId="{0BD0ACE0-87C1-41BE-8624-263569F823E2}" dt="2022-10-28T19:48:21.327" v="2014" actId="47"/>
        <pc:sldMkLst>
          <pc:docMk/>
          <pc:sldMk cId="1314598458" sldId="288"/>
        </pc:sldMkLst>
      </pc:sldChg>
      <pc:sldChg chg="addSp delSp modSp mod">
        <pc:chgData name="Dingsheng Li" userId="32aca2bb-f570-402f-8e38-7d8d153d444a" providerId="ADAL" clId="{0BD0ACE0-87C1-41BE-8624-263569F823E2}" dt="2022-10-28T22:50:26.755" v="7014" actId="1076"/>
        <pc:sldMkLst>
          <pc:docMk/>
          <pc:sldMk cId="699086640" sldId="316"/>
        </pc:sldMkLst>
        <pc:spChg chg="mod">
          <ac:chgData name="Dingsheng Li" userId="32aca2bb-f570-402f-8e38-7d8d153d444a" providerId="ADAL" clId="{0BD0ACE0-87C1-41BE-8624-263569F823E2}" dt="2022-10-28T22:44:06.977" v="6547" actId="20577"/>
          <ac:spMkLst>
            <pc:docMk/>
            <pc:sldMk cId="699086640" sldId="316"/>
            <ac:spMk id="2" creationId="{926EC8D5-76C9-CCD2-7A0A-D1FF9E1FF034}"/>
          </ac:spMkLst>
        </pc:spChg>
        <pc:spChg chg="mod">
          <ac:chgData name="Dingsheng Li" userId="32aca2bb-f570-402f-8e38-7d8d153d444a" providerId="ADAL" clId="{0BD0ACE0-87C1-41BE-8624-263569F823E2}" dt="2022-10-28T22:50:20.839" v="7013" actId="27636"/>
          <ac:spMkLst>
            <pc:docMk/>
            <pc:sldMk cId="699086640" sldId="316"/>
            <ac:spMk id="3" creationId="{F11F6DA7-664C-4345-19F6-4AB70F138417}"/>
          </ac:spMkLst>
        </pc:spChg>
        <pc:picChg chg="del">
          <ac:chgData name="Dingsheng Li" userId="32aca2bb-f570-402f-8e38-7d8d153d444a" providerId="ADAL" clId="{0BD0ACE0-87C1-41BE-8624-263569F823E2}" dt="2022-10-28T22:43:26.121" v="6530" actId="478"/>
          <ac:picMkLst>
            <pc:docMk/>
            <pc:sldMk cId="699086640" sldId="316"/>
            <ac:picMk id="4" creationId="{CCF456EE-437E-1E26-CA57-8EBE52A4A21A}"/>
          </ac:picMkLst>
        </pc:picChg>
        <pc:picChg chg="add mod">
          <ac:chgData name="Dingsheng Li" userId="32aca2bb-f570-402f-8e38-7d8d153d444a" providerId="ADAL" clId="{0BD0ACE0-87C1-41BE-8624-263569F823E2}" dt="2022-10-28T22:50:26.755" v="7014" actId="1076"/>
          <ac:picMkLst>
            <pc:docMk/>
            <pc:sldMk cId="699086640" sldId="316"/>
            <ac:picMk id="5" creationId="{1FBFDD13-5FFD-CDE6-7AA4-68B158048231}"/>
          </ac:picMkLst>
        </pc:picChg>
      </pc:sldChg>
      <pc:sldChg chg="addSp delSp modSp mod">
        <pc:chgData name="Dingsheng Li" userId="32aca2bb-f570-402f-8e38-7d8d153d444a" providerId="ADAL" clId="{0BD0ACE0-87C1-41BE-8624-263569F823E2}" dt="2022-10-28T16:49:44.777" v="763" actId="20577"/>
        <pc:sldMkLst>
          <pc:docMk/>
          <pc:sldMk cId="3314932669" sldId="318"/>
        </pc:sldMkLst>
        <pc:spChg chg="mod">
          <ac:chgData name="Dingsheng Li" userId="32aca2bb-f570-402f-8e38-7d8d153d444a" providerId="ADAL" clId="{0BD0ACE0-87C1-41BE-8624-263569F823E2}" dt="2022-10-28T16:45:24.001" v="170" actId="27636"/>
          <ac:spMkLst>
            <pc:docMk/>
            <pc:sldMk cId="3314932669" sldId="318"/>
            <ac:spMk id="2" creationId="{14D369D4-0251-FF4B-7E50-B02291B0BD79}"/>
          </ac:spMkLst>
        </pc:spChg>
        <pc:spChg chg="add mod">
          <ac:chgData name="Dingsheng Li" userId="32aca2bb-f570-402f-8e38-7d8d153d444a" providerId="ADAL" clId="{0BD0ACE0-87C1-41BE-8624-263569F823E2}" dt="2022-10-28T16:49:44.777" v="763" actId="20577"/>
          <ac:spMkLst>
            <pc:docMk/>
            <pc:sldMk cId="3314932669" sldId="318"/>
            <ac:spMk id="3" creationId="{9487D0BC-1418-493F-5BD7-CBC1F606B949}"/>
          </ac:spMkLst>
        </pc:spChg>
        <pc:spChg chg="del">
          <ac:chgData name="Dingsheng Li" userId="32aca2bb-f570-402f-8e38-7d8d153d444a" providerId="ADAL" clId="{0BD0ACE0-87C1-41BE-8624-263569F823E2}" dt="2022-10-28T16:43:09.707" v="66" actId="478"/>
          <ac:spMkLst>
            <pc:docMk/>
            <pc:sldMk cId="3314932669" sldId="318"/>
            <ac:spMk id="6" creationId="{147DB914-8E76-C6DE-79E0-37F98C7BAD72}"/>
          </ac:spMkLst>
        </pc:spChg>
        <pc:picChg chg="del">
          <ac:chgData name="Dingsheng Li" userId="32aca2bb-f570-402f-8e38-7d8d153d444a" providerId="ADAL" clId="{0BD0ACE0-87C1-41BE-8624-263569F823E2}" dt="2022-10-28T16:43:08.217" v="65" actId="478"/>
          <ac:picMkLst>
            <pc:docMk/>
            <pc:sldMk cId="3314932669" sldId="318"/>
            <ac:picMk id="5" creationId="{820A84DC-4805-C058-E8F0-6E32443C027F}"/>
          </ac:picMkLst>
        </pc:picChg>
      </pc:sldChg>
      <pc:sldChg chg="del">
        <pc:chgData name="Dingsheng Li" userId="32aca2bb-f570-402f-8e38-7d8d153d444a" providerId="ADAL" clId="{0BD0ACE0-87C1-41BE-8624-263569F823E2}" dt="2022-10-28T16:50:43.461" v="764" actId="47"/>
        <pc:sldMkLst>
          <pc:docMk/>
          <pc:sldMk cId="1156836860" sldId="319"/>
        </pc:sldMkLst>
      </pc:sldChg>
      <pc:sldChg chg="del">
        <pc:chgData name="Dingsheng Li" userId="32aca2bb-f570-402f-8e38-7d8d153d444a" providerId="ADAL" clId="{0BD0ACE0-87C1-41BE-8624-263569F823E2}" dt="2022-10-28T19:48:21.886" v="2015" actId="47"/>
        <pc:sldMkLst>
          <pc:docMk/>
          <pc:sldMk cId="515378987" sldId="320"/>
        </pc:sldMkLst>
      </pc:sldChg>
      <pc:sldChg chg="del">
        <pc:chgData name="Dingsheng Li" userId="32aca2bb-f570-402f-8e38-7d8d153d444a" providerId="ADAL" clId="{0BD0ACE0-87C1-41BE-8624-263569F823E2}" dt="2022-10-28T19:48:22.306" v="2016" actId="47"/>
        <pc:sldMkLst>
          <pc:docMk/>
          <pc:sldMk cId="2267503011" sldId="321"/>
        </pc:sldMkLst>
      </pc:sldChg>
      <pc:sldChg chg="del">
        <pc:chgData name="Dingsheng Li" userId="32aca2bb-f570-402f-8e38-7d8d153d444a" providerId="ADAL" clId="{0BD0ACE0-87C1-41BE-8624-263569F823E2}" dt="2022-10-28T19:48:22.735" v="2017" actId="47"/>
        <pc:sldMkLst>
          <pc:docMk/>
          <pc:sldMk cId="1321873105" sldId="322"/>
        </pc:sldMkLst>
      </pc:sldChg>
      <pc:sldChg chg="del">
        <pc:chgData name="Dingsheng Li" userId="32aca2bb-f570-402f-8e38-7d8d153d444a" providerId="ADAL" clId="{0BD0ACE0-87C1-41BE-8624-263569F823E2}" dt="2022-10-28T19:48:23.186" v="2018" actId="47"/>
        <pc:sldMkLst>
          <pc:docMk/>
          <pc:sldMk cId="2181001644" sldId="323"/>
        </pc:sldMkLst>
      </pc:sldChg>
      <pc:sldChg chg="del">
        <pc:chgData name="Dingsheng Li" userId="32aca2bb-f570-402f-8e38-7d8d153d444a" providerId="ADAL" clId="{0BD0ACE0-87C1-41BE-8624-263569F823E2}" dt="2022-10-28T19:48:23.582" v="2019" actId="47"/>
        <pc:sldMkLst>
          <pc:docMk/>
          <pc:sldMk cId="2858858861" sldId="324"/>
        </pc:sldMkLst>
      </pc:sldChg>
      <pc:sldChg chg="del">
        <pc:chgData name="Dingsheng Li" userId="32aca2bb-f570-402f-8e38-7d8d153d444a" providerId="ADAL" clId="{0BD0ACE0-87C1-41BE-8624-263569F823E2}" dt="2022-10-28T19:48:24.406" v="2020" actId="47"/>
        <pc:sldMkLst>
          <pc:docMk/>
          <pc:sldMk cId="721828625" sldId="325"/>
        </pc:sldMkLst>
      </pc:sldChg>
      <pc:sldChg chg="del">
        <pc:chgData name="Dingsheng Li" userId="32aca2bb-f570-402f-8e38-7d8d153d444a" providerId="ADAL" clId="{0BD0ACE0-87C1-41BE-8624-263569F823E2}" dt="2022-10-28T19:48:26.185" v="2021" actId="47"/>
        <pc:sldMkLst>
          <pc:docMk/>
          <pc:sldMk cId="1082952260" sldId="326"/>
        </pc:sldMkLst>
      </pc:sldChg>
      <pc:sldChg chg="del">
        <pc:chgData name="Dingsheng Li" userId="32aca2bb-f570-402f-8e38-7d8d153d444a" providerId="ADAL" clId="{0BD0ACE0-87C1-41BE-8624-263569F823E2}" dt="2022-10-28T19:48:26.437" v="2022" actId="47"/>
        <pc:sldMkLst>
          <pc:docMk/>
          <pc:sldMk cId="2583989471" sldId="327"/>
        </pc:sldMkLst>
      </pc:sldChg>
      <pc:sldChg chg="del">
        <pc:chgData name="Dingsheng Li" userId="32aca2bb-f570-402f-8e38-7d8d153d444a" providerId="ADAL" clId="{0BD0ACE0-87C1-41BE-8624-263569F823E2}" dt="2022-10-28T19:48:26.746" v="2023" actId="47"/>
        <pc:sldMkLst>
          <pc:docMk/>
          <pc:sldMk cId="2508569525" sldId="328"/>
        </pc:sldMkLst>
      </pc:sldChg>
      <pc:sldChg chg="del">
        <pc:chgData name="Dingsheng Li" userId="32aca2bb-f570-402f-8e38-7d8d153d444a" providerId="ADAL" clId="{0BD0ACE0-87C1-41BE-8624-263569F823E2}" dt="2022-10-28T19:48:27.157" v="2024" actId="47"/>
        <pc:sldMkLst>
          <pc:docMk/>
          <pc:sldMk cId="504638905" sldId="329"/>
        </pc:sldMkLst>
      </pc:sldChg>
      <pc:sldChg chg="addSp delSp modSp add mod">
        <pc:chgData name="Dingsheng Li" userId="32aca2bb-f570-402f-8e38-7d8d153d444a" providerId="ADAL" clId="{0BD0ACE0-87C1-41BE-8624-263569F823E2}" dt="2022-10-28T17:28:51.184" v="1074" actId="1076"/>
        <pc:sldMkLst>
          <pc:docMk/>
          <pc:sldMk cId="3220602162" sldId="330"/>
        </pc:sldMkLst>
        <pc:spChg chg="del">
          <ac:chgData name="Dingsheng Li" userId="32aca2bb-f570-402f-8e38-7d8d153d444a" providerId="ADAL" clId="{0BD0ACE0-87C1-41BE-8624-263569F823E2}" dt="2022-10-28T16:51:03.744" v="766" actId="478"/>
          <ac:spMkLst>
            <pc:docMk/>
            <pc:sldMk cId="3220602162" sldId="330"/>
            <ac:spMk id="3" creationId="{9487D0BC-1418-493F-5BD7-CBC1F606B949}"/>
          </ac:spMkLst>
        </pc:spChg>
        <pc:spChg chg="add del mod">
          <ac:chgData name="Dingsheng Li" userId="32aca2bb-f570-402f-8e38-7d8d153d444a" providerId="ADAL" clId="{0BD0ACE0-87C1-41BE-8624-263569F823E2}" dt="2022-10-28T16:51:04.594" v="767" actId="478"/>
          <ac:spMkLst>
            <pc:docMk/>
            <pc:sldMk cId="3220602162" sldId="330"/>
            <ac:spMk id="5" creationId="{FB1BD584-8737-34E3-F5B3-2FDD1BCB439E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16" creationId="{033958F6-74A9-5B94-1ABD-FDD132546163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17" creationId="{E2D6DABA-CB76-929E-315E-B0E4A899A24C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27" creationId="{E4592B7E-3D1F-CBF5-61FC-3D694C813410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34" creationId="{DB4A4A3C-E498-7724-2FC6-0630A960102A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35" creationId="{1C008DBD-3A6B-9B68-B5A8-5C3177F85EB2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36" creationId="{93C956DA-A277-6C24-985F-EE2448C637FA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37" creationId="{9A427F85-8D61-7747-E952-C6AC3BB80E50}"/>
          </ac:spMkLst>
        </pc:spChg>
        <pc:spChg chg="add mod">
          <ac:chgData name="Dingsheng Li" userId="32aca2bb-f570-402f-8e38-7d8d153d444a" providerId="ADAL" clId="{0BD0ACE0-87C1-41BE-8624-263569F823E2}" dt="2022-10-28T17:28:51.184" v="1074" actId="1076"/>
          <ac:spMkLst>
            <pc:docMk/>
            <pc:sldMk cId="3220602162" sldId="330"/>
            <ac:spMk id="38" creationId="{F84A9DCB-BFE7-E2B5-060A-A85E144B3178}"/>
          </ac:spMkLst>
        </pc:sp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7" creationId="{4CED7A7A-9A6F-4BC5-AA82-65A6FC3B574B}"/>
          </ac:picMkLst>
        </pc:picChg>
        <pc:picChg chg="add del mod">
          <ac:chgData name="Dingsheng Li" userId="32aca2bb-f570-402f-8e38-7d8d153d444a" providerId="ADAL" clId="{0BD0ACE0-87C1-41BE-8624-263569F823E2}" dt="2022-10-28T16:52:21.227" v="772" actId="478"/>
          <ac:picMkLst>
            <pc:docMk/>
            <pc:sldMk cId="3220602162" sldId="330"/>
            <ac:picMk id="8" creationId="{AAFF0794-5AB3-618F-E5EB-431010C2266D}"/>
          </ac:picMkLst>
        </pc:picChg>
        <pc:picChg chg="add del mod">
          <ac:chgData name="Dingsheng Li" userId="32aca2bb-f570-402f-8e38-7d8d153d444a" providerId="ADAL" clId="{0BD0ACE0-87C1-41BE-8624-263569F823E2}" dt="2022-10-28T16:52:21.227" v="772" actId="478"/>
          <ac:picMkLst>
            <pc:docMk/>
            <pc:sldMk cId="3220602162" sldId="330"/>
            <ac:picMk id="9" creationId="{011A3B5D-4579-A25B-EBC7-EFAEA7C48C71}"/>
          </ac:picMkLst>
        </pc:picChg>
        <pc:picChg chg="add del mod">
          <ac:chgData name="Dingsheng Li" userId="32aca2bb-f570-402f-8e38-7d8d153d444a" providerId="ADAL" clId="{0BD0ACE0-87C1-41BE-8624-263569F823E2}" dt="2022-10-28T16:52:55.761" v="778" actId="478"/>
          <ac:picMkLst>
            <pc:docMk/>
            <pc:sldMk cId="3220602162" sldId="330"/>
            <ac:picMk id="10" creationId="{C27825D1-F274-15FA-A454-FA2F7921A44F}"/>
          </ac:picMkLst>
        </pc:picChg>
        <pc:picChg chg="add del mod">
          <ac:chgData name="Dingsheng Li" userId="32aca2bb-f570-402f-8e38-7d8d153d444a" providerId="ADAL" clId="{0BD0ACE0-87C1-41BE-8624-263569F823E2}" dt="2022-10-28T16:52:55.411" v="777" actId="478"/>
          <ac:picMkLst>
            <pc:docMk/>
            <pc:sldMk cId="3220602162" sldId="330"/>
            <ac:picMk id="11" creationId="{4A5AA48E-1DC3-D7A6-989A-0A4B160C5D2B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13" creationId="{19239429-92D3-E940-6C49-DD634256F528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15" creationId="{4C77BA25-E4F7-8E72-795A-430C86874D5B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40" creationId="{4B78B099-1718-5596-6524-D0F9661D70BB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42" creationId="{EF69C9A9-2479-B819-E2EF-30C56CF483F6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44" creationId="{FDBC1C6E-EBCC-FD12-8928-FBE35A32DE1D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46" creationId="{DA22A50C-02EA-C9E8-6F3C-5B08BF202FA7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48" creationId="{FDED2DA5-A3BA-91F3-3B25-39924A75CFD5}"/>
          </ac:picMkLst>
        </pc:picChg>
        <pc:picChg chg="add mod">
          <ac:chgData name="Dingsheng Li" userId="32aca2bb-f570-402f-8e38-7d8d153d444a" providerId="ADAL" clId="{0BD0ACE0-87C1-41BE-8624-263569F823E2}" dt="2022-10-28T17:28:51.184" v="1074" actId="1076"/>
          <ac:picMkLst>
            <pc:docMk/>
            <pc:sldMk cId="3220602162" sldId="330"/>
            <ac:picMk id="50" creationId="{1AB03C95-3B7A-3409-C827-5DF9D9AE0BEC}"/>
          </ac:picMkLst>
        </pc:picChg>
        <pc:cxnChg chg="add mod">
          <ac:chgData name="Dingsheng Li" userId="32aca2bb-f570-402f-8e38-7d8d153d444a" providerId="ADAL" clId="{0BD0ACE0-87C1-41BE-8624-263569F823E2}" dt="2022-10-28T17:28:51.184" v="1074" actId="1076"/>
          <ac:cxnSpMkLst>
            <pc:docMk/>
            <pc:sldMk cId="3220602162" sldId="330"/>
            <ac:cxnSpMk id="19" creationId="{CC14A1D0-51D1-B891-F1DF-E371DB4D0C91}"/>
          </ac:cxnSpMkLst>
        </pc:cxnChg>
        <pc:cxnChg chg="add mod">
          <ac:chgData name="Dingsheng Li" userId="32aca2bb-f570-402f-8e38-7d8d153d444a" providerId="ADAL" clId="{0BD0ACE0-87C1-41BE-8624-263569F823E2}" dt="2022-10-28T17:28:51.184" v="1074" actId="1076"/>
          <ac:cxnSpMkLst>
            <pc:docMk/>
            <pc:sldMk cId="3220602162" sldId="330"/>
            <ac:cxnSpMk id="20" creationId="{D91B6FD9-32FC-D5EE-68C6-BFDF71EA367A}"/>
          </ac:cxnSpMkLst>
        </pc:cxnChg>
        <pc:cxnChg chg="add mod">
          <ac:chgData name="Dingsheng Li" userId="32aca2bb-f570-402f-8e38-7d8d153d444a" providerId="ADAL" clId="{0BD0ACE0-87C1-41BE-8624-263569F823E2}" dt="2022-10-28T17:28:51.184" v="1074" actId="1076"/>
          <ac:cxnSpMkLst>
            <pc:docMk/>
            <pc:sldMk cId="3220602162" sldId="330"/>
            <ac:cxnSpMk id="26" creationId="{3C5E3B8B-CF41-ECA8-2589-76E4238539E6}"/>
          </ac:cxnSpMkLst>
        </pc:cxnChg>
        <pc:cxnChg chg="add mod">
          <ac:chgData name="Dingsheng Li" userId="32aca2bb-f570-402f-8e38-7d8d153d444a" providerId="ADAL" clId="{0BD0ACE0-87C1-41BE-8624-263569F823E2}" dt="2022-10-28T17:28:51.184" v="1074" actId="1076"/>
          <ac:cxnSpMkLst>
            <pc:docMk/>
            <pc:sldMk cId="3220602162" sldId="330"/>
            <ac:cxnSpMk id="29" creationId="{304C0420-CC8F-B13D-93D5-F529770DBAC5}"/>
          </ac:cxnSpMkLst>
        </pc:cxnChg>
        <pc:cxnChg chg="add mod">
          <ac:chgData name="Dingsheng Li" userId="32aca2bb-f570-402f-8e38-7d8d153d444a" providerId="ADAL" clId="{0BD0ACE0-87C1-41BE-8624-263569F823E2}" dt="2022-10-28T17:28:51.184" v="1074" actId="1076"/>
          <ac:cxnSpMkLst>
            <pc:docMk/>
            <pc:sldMk cId="3220602162" sldId="330"/>
            <ac:cxnSpMk id="31" creationId="{7C1E11DD-2BD5-C3B5-A6B1-7BDE6B6F90B8}"/>
          </ac:cxnSpMkLst>
        </pc:cxnChg>
      </pc:sldChg>
      <pc:sldChg chg="modSp add mod">
        <pc:chgData name="Dingsheng Li" userId="32aca2bb-f570-402f-8e38-7d8d153d444a" providerId="ADAL" clId="{0BD0ACE0-87C1-41BE-8624-263569F823E2}" dt="2022-10-28T19:49:16.367" v="2029" actId="113"/>
        <pc:sldMkLst>
          <pc:docMk/>
          <pc:sldMk cId="2686877231" sldId="331"/>
        </pc:sldMkLst>
        <pc:spChg chg="mod">
          <ac:chgData name="Dingsheng Li" userId="32aca2bb-f570-402f-8e38-7d8d153d444a" providerId="ADAL" clId="{0BD0ACE0-87C1-41BE-8624-263569F823E2}" dt="2022-10-28T17:29:24.458" v="1105" actId="20577"/>
          <ac:spMkLst>
            <pc:docMk/>
            <pc:sldMk cId="2686877231" sldId="331"/>
            <ac:spMk id="2" creationId="{14D369D4-0251-FF4B-7E50-B02291B0BD79}"/>
          </ac:spMkLst>
        </pc:spChg>
        <pc:spChg chg="mod">
          <ac:chgData name="Dingsheng Li" userId="32aca2bb-f570-402f-8e38-7d8d153d444a" providerId="ADAL" clId="{0BD0ACE0-87C1-41BE-8624-263569F823E2}" dt="2022-10-28T19:49:16.367" v="2029" actId="113"/>
          <ac:spMkLst>
            <pc:docMk/>
            <pc:sldMk cId="2686877231" sldId="331"/>
            <ac:spMk id="3" creationId="{9487D0BC-1418-493F-5BD7-CBC1F606B949}"/>
          </ac:spMkLst>
        </pc:spChg>
      </pc:sldChg>
      <pc:sldChg chg="modSp add mod">
        <pc:chgData name="Dingsheng Li" userId="32aca2bb-f570-402f-8e38-7d8d153d444a" providerId="ADAL" clId="{0BD0ACE0-87C1-41BE-8624-263569F823E2}" dt="2022-10-28T17:43:19.376" v="2012" actId="20577"/>
        <pc:sldMkLst>
          <pc:docMk/>
          <pc:sldMk cId="247474813" sldId="332"/>
        </pc:sldMkLst>
        <pc:spChg chg="mod">
          <ac:chgData name="Dingsheng Li" userId="32aca2bb-f570-402f-8e38-7d8d153d444a" providerId="ADAL" clId="{0BD0ACE0-87C1-41BE-8624-263569F823E2}" dt="2022-10-28T17:40:00.161" v="1449" actId="20577"/>
          <ac:spMkLst>
            <pc:docMk/>
            <pc:sldMk cId="247474813" sldId="332"/>
            <ac:spMk id="2" creationId="{14D369D4-0251-FF4B-7E50-B02291B0BD79}"/>
          </ac:spMkLst>
        </pc:spChg>
        <pc:spChg chg="mod">
          <ac:chgData name="Dingsheng Li" userId="32aca2bb-f570-402f-8e38-7d8d153d444a" providerId="ADAL" clId="{0BD0ACE0-87C1-41BE-8624-263569F823E2}" dt="2022-10-28T17:43:19.376" v="2012" actId="20577"/>
          <ac:spMkLst>
            <pc:docMk/>
            <pc:sldMk cId="247474813" sldId="332"/>
            <ac:spMk id="3" creationId="{9487D0BC-1418-493F-5BD7-CBC1F606B949}"/>
          </ac:spMkLst>
        </pc:spChg>
      </pc:sldChg>
      <pc:sldChg chg="addSp modSp new mod">
        <pc:chgData name="Dingsheng Li" userId="32aca2bb-f570-402f-8e38-7d8d153d444a" providerId="ADAL" clId="{0BD0ACE0-87C1-41BE-8624-263569F823E2}" dt="2022-10-28T21:11:08.592" v="3559" actId="20577"/>
        <pc:sldMkLst>
          <pc:docMk/>
          <pc:sldMk cId="2776826672" sldId="333"/>
        </pc:sldMkLst>
        <pc:spChg chg="mod">
          <ac:chgData name="Dingsheng Li" userId="32aca2bb-f570-402f-8e38-7d8d153d444a" providerId="ADAL" clId="{0BD0ACE0-87C1-41BE-8624-263569F823E2}" dt="2022-10-28T19:58:52.094" v="2461" actId="20577"/>
          <ac:spMkLst>
            <pc:docMk/>
            <pc:sldMk cId="2776826672" sldId="333"/>
            <ac:spMk id="2" creationId="{33C027E1-A728-A1FF-1C9B-4866C426309D}"/>
          </ac:spMkLst>
        </pc:spChg>
        <pc:spChg chg="mod">
          <ac:chgData name="Dingsheng Li" userId="32aca2bb-f570-402f-8e38-7d8d153d444a" providerId="ADAL" clId="{0BD0ACE0-87C1-41BE-8624-263569F823E2}" dt="2022-10-28T21:11:08.592" v="3559" actId="20577"/>
          <ac:spMkLst>
            <pc:docMk/>
            <pc:sldMk cId="2776826672" sldId="333"/>
            <ac:spMk id="3" creationId="{9D9AC112-EE79-EE26-27F6-FB967E6178E1}"/>
          </ac:spMkLst>
        </pc:spChg>
        <pc:spChg chg="add mod">
          <ac:chgData name="Dingsheng Li" userId="32aca2bb-f570-402f-8e38-7d8d153d444a" providerId="ADAL" clId="{0BD0ACE0-87C1-41BE-8624-263569F823E2}" dt="2022-10-28T19:58:35.501" v="2441" actId="1076"/>
          <ac:spMkLst>
            <pc:docMk/>
            <pc:sldMk cId="2776826672" sldId="333"/>
            <ac:spMk id="6" creationId="{3E28EA71-0E40-FA9E-2824-0FCA21FB6CC2}"/>
          </ac:spMkLst>
        </pc:spChg>
        <pc:graphicFrameChg chg="add mod">
          <ac:chgData name="Dingsheng Li" userId="32aca2bb-f570-402f-8e38-7d8d153d444a" providerId="ADAL" clId="{0BD0ACE0-87C1-41BE-8624-263569F823E2}" dt="2022-10-28T19:57:51.081" v="2406" actId="1076"/>
          <ac:graphicFrameMkLst>
            <pc:docMk/>
            <pc:sldMk cId="2776826672" sldId="333"/>
            <ac:graphicFrameMk id="4" creationId="{55642CF7-3F05-4663-931B-5276B4A5068F}"/>
          </ac:graphicFrameMkLst>
        </pc:graphicFrameChg>
        <pc:graphicFrameChg chg="add mod">
          <ac:chgData name="Dingsheng Li" userId="32aca2bb-f570-402f-8e38-7d8d153d444a" providerId="ADAL" clId="{0BD0ACE0-87C1-41BE-8624-263569F823E2}" dt="2022-10-28T19:57:56.071" v="2407"/>
          <ac:graphicFrameMkLst>
            <pc:docMk/>
            <pc:sldMk cId="2776826672" sldId="333"/>
            <ac:graphicFrameMk id="5" creationId="{C8409296-D84C-4F40-B381-05C07FF54CBF}"/>
          </ac:graphicFrameMkLst>
        </pc:graphicFrameChg>
      </pc:sldChg>
      <pc:sldChg chg="modSp new mod">
        <pc:chgData name="Dingsheng Li" userId="32aca2bb-f570-402f-8e38-7d8d153d444a" providerId="ADAL" clId="{0BD0ACE0-87C1-41BE-8624-263569F823E2}" dt="2022-10-28T21:07:19.677" v="3278" actId="20577"/>
        <pc:sldMkLst>
          <pc:docMk/>
          <pc:sldMk cId="131039421" sldId="334"/>
        </pc:sldMkLst>
        <pc:spChg chg="mod">
          <ac:chgData name="Dingsheng Li" userId="32aca2bb-f570-402f-8e38-7d8d153d444a" providerId="ADAL" clId="{0BD0ACE0-87C1-41BE-8624-263569F823E2}" dt="2022-10-28T21:03:55.365" v="2874" actId="20577"/>
          <ac:spMkLst>
            <pc:docMk/>
            <pc:sldMk cId="131039421" sldId="334"/>
            <ac:spMk id="2" creationId="{2E6A5224-657D-6833-4DF1-D7CB0BDA1A28}"/>
          </ac:spMkLst>
        </pc:spChg>
        <pc:spChg chg="mod">
          <ac:chgData name="Dingsheng Li" userId="32aca2bb-f570-402f-8e38-7d8d153d444a" providerId="ADAL" clId="{0BD0ACE0-87C1-41BE-8624-263569F823E2}" dt="2022-10-28T21:07:19.677" v="3278" actId="20577"/>
          <ac:spMkLst>
            <pc:docMk/>
            <pc:sldMk cId="131039421" sldId="334"/>
            <ac:spMk id="3" creationId="{18432F38-9B94-CABA-CDE1-49B6E0243C42}"/>
          </ac:spMkLst>
        </pc:spChg>
      </pc:sldChg>
      <pc:sldChg chg="addSp delSp modSp add mod">
        <pc:chgData name="Dingsheng Li" userId="32aca2bb-f570-402f-8e38-7d8d153d444a" providerId="ADAL" clId="{0BD0ACE0-87C1-41BE-8624-263569F823E2}" dt="2022-10-28T21:16:17.931" v="3991" actId="20577"/>
        <pc:sldMkLst>
          <pc:docMk/>
          <pc:sldMk cId="1760012328" sldId="335"/>
        </pc:sldMkLst>
        <pc:spChg chg="mod">
          <ac:chgData name="Dingsheng Li" userId="32aca2bb-f570-402f-8e38-7d8d153d444a" providerId="ADAL" clId="{0BD0ACE0-87C1-41BE-8624-263569F823E2}" dt="2022-10-28T21:16:17.931" v="3991" actId="20577"/>
          <ac:spMkLst>
            <pc:docMk/>
            <pc:sldMk cId="1760012328" sldId="335"/>
            <ac:spMk id="3" creationId="{9D9AC112-EE79-EE26-27F6-FB967E6178E1}"/>
          </ac:spMkLst>
        </pc:spChg>
        <pc:graphicFrameChg chg="del">
          <ac:chgData name="Dingsheng Li" userId="32aca2bb-f570-402f-8e38-7d8d153d444a" providerId="ADAL" clId="{0BD0ACE0-87C1-41BE-8624-263569F823E2}" dt="2022-10-28T20:55:35.458" v="2465" actId="478"/>
          <ac:graphicFrameMkLst>
            <pc:docMk/>
            <pc:sldMk cId="1760012328" sldId="335"/>
            <ac:graphicFrameMk id="4" creationId="{55642CF7-3F05-4663-931B-5276B4A5068F}"/>
          </ac:graphicFrameMkLst>
        </pc:graphicFrameChg>
        <pc:graphicFrameChg chg="del">
          <ac:chgData name="Dingsheng Li" userId="32aca2bb-f570-402f-8e38-7d8d153d444a" providerId="ADAL" clId="{0BD0ACE0-87C1-41BE-8624-263569F823E2}" dt="2022-10-28T20:55:33.976" v="2464" actId="478"/>
          <ac:graphicFrameMkLst>
            <pc:docMk/>
            <pc:sldMk cId="1760012328" sldId="335"/>
            <ac:graphicFrameMk id="5" creationId="{C8409296-D84C-4F40-B381-05C07FF54CBF}"/>
          </ac:graphicFrameMkLst>
        </pc:graphicFrameChg>
        <pc:graphicFrameChg chg="add mod">
          <ac:chgData name="Dingsheng Li" userId="32aca2bb-f570-402f-8e38-7d8d153d444a" providerId="ADAL" clId="{0BD0ACE0-87C1-41BE-8624-263569F823E2}" dt="2022-10-28T21:03:03.294" v="2844" actId="1076"/>
          <ac:graphicFrameMkLst>
            <pc:docMk/>
            <pc:sldMk cId="1760012328" sldId="335"/>
            <ac:graphicFrameMk id="7" creationId="{B4E1BFB9-1439-4E8D-A395-FFC3E851FC7E}"/>
          </ac:graphicFrameMkLst>
        </pc:graphicFrameChg>
      </pc:sldChg>
      <pc:sldChg chg="addSp modSp add mod">
        <pc:chgData name="Dingsheng Li" userId="32aca2bb-f570-402f-8e38-7d8d153d444a" providerId="ADAL" clId="{0BD0ACE0-87C1-41BE-8624-263569F823E2}" dt="2022-10-28T22:11:04.630" v="4648" actId="1076"/>
        <pc:sldMkLst>
          <pc:docMk/>
          <pc:sldMk cId="768826535" sldId="336"/>
        </pc:sldMkLst>
        <pc:spChg chg="mod">
          <ac:chgData name="Dingsheng Li" userId="32aca2bb-f570-402f-8e38-7d8d153d444a" providerId="ADAL" clId="{0BD0ACE0-87C1-41BE-8624-263569F823E2}" dt="2022-10-28T21:10:32.317" v="3510" actId="20577"/>
          <ac:spMkLst>
            <pc:docMk/>
            <pc:sldMk cId="768826535" sldId="336"/>
            <ac:spMk id="3" creationId="{18432F38-9B94-CABA-CDE1-49B6E0243C42}"/>
          </ac:spMkLst>
        </pc:spChg>
        <pc:spChg chg="add mod">
          <ac:chgData name="Dingsheng Li" userId="32aca2bb-f570-402f-8e38-7d8d153d444a" providerId="ADAL" clId="{0BD0ACE0-87C1-41BE-8624-263569F823E2}" dt="2022-10-28T22:11:04.630" v="4648" actId="1076"/>
          <ac:spMkLst>
            <pc:docMk/>
            <pc:sldMk cId="768826535" sldId="336"/>
            <ac:spMk id="4" creationId="{03931182-281F-8334-B97F-A363FA0E8A9B}"/>
          </ac:spMkLst>
        </pc:spChg>
      </pc:sldChg>
      <pc:sldChg chg="addSp delSp modSp add mod">
        <pc:chgData name="Dingsheng Li" userId="32aca2bb-f570-402f-8e38-7d8d153d444a" providerId="ADAL" clId="{0BD0ACE0-87C1-41BE-8624-263569F823E2}" dt="2022-10-28T21:15:10.483" v="3935" actId="27636"/>
        <pc:sldMkLst>
          <pc:docMk/>
          <pc:sldMk cId="2643504601" sldId="337"/>
        </pc:sldMkLst>
        <pc:spChg chg="mod">
          <ac:chgData name="Dingsheng Li" userId="32aca2bb-f570-402f-8e38-7d8d153d444a" providerId="ADAL" clId="{0BD0ACE0-87C1-41BE-8624-263569F823E2}" dt="2022-10-28T21:15:10.483" v="3935" actId="27636"/>
          <ac:spMkLst>
            <pc:docMk/>
            <pc:sldMk cId="2643504601" sldId="337"/>
            <ac:spMk id="3" creationId="{18432F38-9B94-CABA-CDE1-49B6E0243C42}"/>
          </ac:spMkLst>
        </pc:spChg>
        <pc:spChg chg="del">
          <ac:chgData name="Dingsheng Li" userId="32aca2bb-f570-402f-8e38-7d8d153d444a" providerId="ADAL" clId="{0BD0ACE0-87C1-41BE-8624-263569F823E2}" dt="2022-10-28T21:09:28.973" v="3464" actId="478"/>
          <ac:spMkLst>
            <pc:docMk/>
            <pc:sldMk cId="2643504601" sldId="337"/>
            <ac:spMk id="4" creationId="{03931182-281F-8334-B97F-A363FA0E8A9B}"/>
          </ac:spMkLst>
        </pc:spChg>
        <pc:spChg chg="add mod">
          <ac:chgData name="Dingsheng Li" userId="32aca2bb-f570-402f-8e38-7d8d153d444a" providerId="ADAL" clId="{0BD0ACE0-87C1-41BE-8624-263569F823E2}" dt="2022-10-28T21:15:03.898" v="3933" actId="1035"/>
          <ac:spMkLst>
            <pc:docMk/>
            <pc:sldMk cId="2643504601" sldId="337"/>
            <ac:spMk id="5" creationId="{5C668850-E4AE-E306-E928-E89A6B434DF7}"/>
          </ac:spMkLst>
        </pc:spChg>
      </pc:sldChg>
      <pc:sldChg chg="addSp delSp modSp add mod">
        <pc:chgData name="Dingsheng Li" userId="32aca2bb-f570-402f-8e38-7d8d153d444a" providerId="ADAL" clId="{0BD0ACE0-87C1-41BE-8624-263569F823E2}" dt="2022-10-28T21:20:16.547" v="4231" actId="20577"/>
        <pc:sldMkLst>
          <pc:docMk/>
          <pc:sldMk cId="1034616040" sldId="338"/>
        </pc:sldMkLst>
        <pc:spChg chg="mod">
          <ac:chgData name="Dingsheng Li" userId="32aca2bb-f570-402f-8e38-7d8d153d444a" providerId="ADAL" clId="{0BD0ACE0-87C1-41BE-8624-263569F823E2}" dt="2022-10-28T21:15:50.547" v="3965" actId="20577"/>
          <ac:spMkLst>
            <pc:docMk/>
            <pc:sldMk cId="1034616040" sldId="338"/>
            <ac:spMk id="2" creationId="{2E6A5224-657D-6833-4DF1-D7CB0BDA1A28}"/>
          </ac:spMkLst>
        </pc:spChg>
        <pc:spChg chg="mod">
          <ac:chgData name="Dingsheng Li" userId="32aca2bb-f570-402f-8e38-7d8d153d444a" providerId="ADAL" clId="{0BD0ACE0-87C1-41BE-8624-263569F823E2}" dt="2022-10-28T21:20:16.547" v="4231" actId="20577"/>
          <ac:spMkLst>
            <pc:docMk/>
            <pc:sldMk cId="1034616040" sldId="338"/>
            <ac:spMk id="3" creationId="{18432F38-9B94-CABA-CDE1-49B6E0243C42}"/>
          </ac:spMkLst>
        </pc:spChg>
        <pc:spChg chg="add mod">
          <ac:chgData name="Dingsheng Li" userId="32aca2bb-f570-402f-8e38-7d8d153d444a" providerId="ADAL" clId="{0BD0ACE0-87C1-41BE-8624-263569F823E2}" dt="2022-10-28T21:19:13.640" v="4226" actId="1076"/>
          <ac:spMkLst>
            <pc:docMk/>
            <pc:sldMk cId="1034616040" sldId="338"/>
            <ac:spMk id="7" creationId="{3FC7589E-DEF5-22BA-00C0-DB525147456A}"/>
          </ac:spMkLst>
        </pc:spChg>
        <pc:picChg chg="add del">
          <ac:chgData name="Dingsheng Li" userId="32aca2bb-f570-402f-8e38-7d8d153d444a" providerId="ADAL" clId="{0BD0ACE0-87C1-41BE-8624-263569F823E2}" dt="2022-10-28T21:17:47.915" v="4188" actId="478"/>
          <ac:picMkLst>
            <pc:docMk/>
            <pc:sldMk cId="1034616040" sldId="338"/>
            <ac:picMk id="5" creationId="{3AA35DDA-7F29-117C-F4C7-44F460A6E2B2}"/>
          </ac:picMkLst>
        </pc:picChg>
      </pc:sldChg>
      <pc:sldChg chg="addSp delSp modSp new mod">
        <pc:chgData name="Dingsheng Li" userId="32aca2bb-f570-402f-8e38-7d8d153d444a" providerId="ADAL" clId="{0BD0ACE0-87C1-41BE-8624-263569F823E2}" dt="2022-10-28T21:24:27.496" v="4298" actId="404"/>
        <pc:sldMkLst>
          <pc:docMk/>
          <pc:sldMk cId="3856326874" sldId="339"/>
        </pc:sldMkLst>
        <pc:spChg chg="mod">
          <ac:chgData name="Dingsheng Li" userId="32aca2bb-f570-402f-8e38-7d8d153d444a" providerId="ADAL" clId="{0BD0ACE0-87C1-41BE-8624-263569F823E2}" dt="2022-10-28T21:22:20.085" v="4279" actId="20577"/>
          <ac:spMkLst>
            <pc:docMk/>
            <pc:sldMk cId="3856326874" sldId="339"/>
            <ac:spMk id="2" creationId="{A034558E-34CE-DC80-41F4-3F0309D35D05}"/>
          </ac:spMkLst>
        </pc:spChg>
        <pc:spChg chg="del">
          <ac:chgData name="Dingsheng Li" userId="32aca2bb-f570-402f-8e38-7d8d153d444a" providerId="ADAL" clId="{0BD0ACE0-87C1-41BE-8624-263569F823E2}" dt="2022-10-28T21:23:09.219" v="4289" actId="478"/>
          <ac:spMkLst>
            <pc:docMk/>
            <pc:sldMk cId="3856326874" sldId="339"/>
            <ac:spMk id="3" creationId="{E3981772-5156-002A-CFB6-161B47140A2A}"/>
          </ac:spMkLst>
        </pc:spChg>
        <pc:grpChg chg="add mod">
          <ac:chgData name="Dingsheng Li" userId="32aca2bb-f570-402f-8e38-7d8d153d444a" providerId="ADAL" clId="{0BD0ACE0-87C1-41BE-8624-263569F823E2}" dt="2022-10-28T21:23:26.294" v="4292" actId="14100"/>
          <ac:grpSpMkLst>
            <pc:docMk/>
            <pc:sldMk cId="3856326874" sldId="339"/>
            <ac:grpSpMk id="4" creationId="{05EB8826-3CBD-4C82-B917-5116F19990DD}"/>
          </ac:grpSpMkLst>
        </pc:grpChg>
        <pc:graphicFrameChg chg="add mod">
          <ac:chgData name="Dingsheng Li" userId="32aca2bb-f570-402f-8e38-7d8d153d444a" providerId="ADAL" clId="{0BD0ACE0-87C1-41BE-8624-263569F823E2}" dt="2022-10-28T21:24:27.496" v="4298" actId="404"/>
          <ac:graphicFrameMkLst>
            <pc:docMk/>
            <pc:sldMk cId="3856326874" sldId="339"/>
            <ac:graphicFrameMk id="5" creationId="{1724F675-CD92-429F-96FE-767C92572C6B}"/>
          </ac:graphicFrameMkLst>
        </pc:graphicFrameChg>
        <pc:graphicFrameChg chg="add mod">
          <ac:chgData name="Dingsheng Li" userId="32aca2bb-f570-402f-8e38-7d8d153d444a" providerId="ADAL" clId="{0BD0ACE0-87C1-41BE-8624-263569F823E2}" dt="2022-10-28T21:24:25.310" v="4297" actId="404"/>
          <ac:graphicFrameMkLst>
            <pc:docMk/>
            <pc:sldMk cId="3856326874" sldId="339"/>
            <ac:graphicFrameMk id="6" creationId="{C0293777-3A03-436C-A79A-BDA8F7187E91}"/>
          </ac:graphicFrameMkLst>
        </pc:graphicFrameChg>
      </pc:sldChg>
      <pc:sldChg chg="addSp delSp modSp new mod">
        <pc:chgData name="Dingsheng Li" userId="32aca2bb-f570-402f-8e38-7d8d153d444a" providerId="ADAL" clId="{0BD0ACE0-87C1-41BE-8624-263569F823E2}" dt="2022-10-28T22:36:10.838" v="5581" actId="20577"/>
        <pc:sldMkLst>
          <pc:docMk/>
          <pc:sldMk cId="3379891849" sldId="340"/>
        </pc:sldMkLst>
        <pc:spChg chg="mod">
          <ac:chgData name="Dingsheng Li" userId="32aca2bb-f570-402f-8e38-7d8d153d444a" providerId="ADAL" clId="{0BD0ACE0-87C1-41BE-8624-263569F823E2}" dt="2022-10-28T21:27:41.662" v="4327" actId="20577"/>
          <ac:spMkLst>
            <pc:docMk/>
            <pc:sldMk cId="3379891849" sldId="340"/>
            <ac:spMk id="2" creationId="{57B8564D-B819-5D5C-E376-6F21B6FCC69E}"/>
          </ac:spMkLst>
        </pc:spChg>
        <pc:spChg chg="del">
          <ac:chgData name="Dingsheng Li" userId="32aca2bb-f570-402f-8e38-7d8d153d444a" providerId="ADAL" clId="{0BD0ACE0-87C1-41BE-8624-263569F823E2}" dt="2022-10-28T22:01:15.484" v="4328" actId="478"/>
          <ac:spMkLst>
            <pc:docMk/>
            <pc:sldMk cId="3379891849" sldId="340"/>
            <ac:spMk id="3" creationId="{E74E6499-A1AC-BB57-48CA-41482C14B5B3}"/>
          </ac:spMkLst>
        </pc:spChg>
        <pc:graphicFrameChg chg="add mod modGraphic">
          <ac:chgData name="Dingsheng Li" userId="32aca2bb-f570-402f-8e38-7d8d153d444a" providerId="ADAL" clId="{0BD0ACE0-87C1-41BE-8624-263569F823E2}" dt="2022-10-28T22:36:10.838" v="5581" actId="20577"/>
          <ac:graphicFrameMkLst>
            <pc:docMk/>
            <pc:sldMk cId="3379891849" sldId="340"/>
            <ac:graphicFrameMk id="4" creationId="{07B20643-8DA5-2CFA-2758-0F39C740ECD2}"/>
          </ac:graphicFrameMkLst>
        </pc:graphicFrameChg>
      </pc:sldChg>
      <pc:sldChg chg="modSp new mod">
        <pc:chgData name="Dingsheng Li" userId="32aca2bb-f570-402f-8e38-7d8d153d444a" providerId="ADAL" clId="{0BD0ACE0-87C1-41BE-8624-263569F823E2}" dt="2022-10-28T22:20:47.661" v="5029" actId="404"/>
        <pc:sldMkLst>
          <pc:docMk/>
          <pc:sldMk cId="1504191352" sldId="341"/>
        </pc:sldMkLst>
        <pc:spChg chg="mod">
          <ac:chgData name="Dingsheng Li" userId="32aca2bb-f570-402f-8e38-7d8d153d444a" providerId="ADAL" clId="{0BD0ACE0-87C1-41BE-8624-263569F823E2}" dt="2022-10-28T22:05:09.187" v="4393" actId="20577"/>
          <ac:spMkLst>
            <pc:docMk/>
            <pc:sldMk cId="1504191352" sldId="341"/>
            <ac:spMk id="2" creationId="{7C95033C-C5E3-5368-18A1-1E5111923CA9}"/>
          </ac:spMkLst>
        </pc:spChg>
        <pc:spChg chg="mod">
          <ac:chgData name="Dingsheng Li" userId="32aca2bb-f570-402f-8e38-7d8d153d444a" providerId="ADAL" clId="{0BD0ACE0-87C1-41BE-8624-263569F823E2}" dt="2022-10-28T22:20:47.661" v="5029" actId="404"/>
          <ac:spMkLst>
            <pc:docMk/>
            <pc:sldMk cId="1504191352" sldId="341"/>
            <ac:spMk id="3" creationId="{38777D7E-FC36-C5DE-1303-49BE09B714B0}"/>
          </ac:spMkLst>
        </pc:spChg>
      </pc:sldChg>
      <pc:sldChg chg="addSp delSp modSp add mod">
        <pc:chgData name="Dingsheng Li" userId="32aca2bb-f570-402f-8e38-7d8d153d444a" providerId="ADAL" clId="{0BD0ACE0-87C1-41BE-8624-263569F823E2}" dt="2022-10-28T22:18:05.993" v="4706" actId="1035"/>
        <pc:sldMkLst>
          <pc:docMk/>
          <pc:sldMk cId="231073067" sldId="342"/>
        </pc:sldMkLst>
        <pc:spChg chg="add del mod">
          <ac:chgData name="Dingsheng Li" userId="32aca2bb-f570-402f-8e38-7d8d153d444a" providerId="ADAL" clId="{0BD0ACE0-87C1-41BE-8624-263569F823E2}" dt="2022-10-28T22:15:46.901" v="4652" actId="478"/>
          <ac:spMkLst>
            <pc:docMk/>
            <pc:sldMk cId="231073067" sldId="342"/>
            <ac:spMk id="3" creationId="{C0CF6988-452D-9DC2-F21A-09BDC339F440}"/>
          </ac:spMkLst>
        </pc:spChg>
        <pc:spChg chg="add del mod">
          <ac:chgData name="Dingsheng Li" userId="32aca2bb-f570-402f-8e38-7d8d153d444a" providerId="ADAL" clId="{0BD0ACE0-87C1-41BE-8624-263569F823E2}" dt="2022-10-28T22:16:06.322" v="4655"/>
          <ac:spMkLst>
            <pc:docMk/>
            <pc:sldMk cId="231073067" sldId="342"/>
            <ac:spMk id="8" creationId="{ED2D7156-26A2-83CF-1E31-E8AE2005A5D3}"/>
          </ac:spMkLst>
        </pc:spChg>
        <pc:spChg chg="add mod">
          <ac:chgData name="Dingsheng Li" userId="32aca2bb-f570-402f-8e38-7d8d153d444a" providerId="ADAL" clId="{0BD0ACE0-87C1-41BE-8624-263569F823E2}" dt="2022-10-28T22:18:05.993" v="4706" actId="1035"/>
          <ac:spMkLst>
            <pc:docMk/>
            <pc:sldMk cId="231073067" sldId="342"/>
            <ac:spMk id="11" creationId="{B8BB480C-A714-D716-3D51-0B7202207ABE}"/>
          </ac:spMkLst>
        </pc:spChg>
        <pc:grpChg chg="del">
          <ac:chgData name="Dingsheng Li" userId="32aca2bb-f570-402f-8e38-7d8d153d444a" providerId="ADAL" clId="{0BD0ACE0-87C1-41BE-8624-263569F823E2}" dt="2022-10-28T22:14:20.524" v="4650" actId="478"/>
          <ac:grpSpMkLst>
            <pc:docMk/>
            <pc:sldMk cId="231073067" sldId="342"/>
            <ac:grpSpMk id="4" creationId="{05EB8826-3CBD-4C82-B917-5116F19990DD}"/>
          </ac:grpSpMkLst>
        </pc:grpChg>
        <pc:graphicFrameChg chg="add del mod">
          <ac:chgData name="Dingsheng Li" userId="32aca2bb-f570-402f-8e38-7d8d153d444a" providerId="ADAL" clId="{0BD0ACE0-87C1-41BE-8624-263569F823E2}" dt="2022-10-28T22:15:55.400" v="4654"/>
          <ac:graphicFrameMkLst>
            <pc:docMk/>
            <pc:sldMk cId="231073067" sldId="342"/>
            <ac:graphicFrameMk id="9" creationId="{B521DABB-F38A-33C6-C0D3-DC57389B24E8}"/>
          </ac:graphicFrameMkLst>
        </pc:graphicFrameChg>
        <pc:graphicFrameChg chg="add mod modGraphic">
          <ac:chgData name="Dingsheng Li" userId="32aca2bb-f570-402f-8e38-7d8d153d444a" providerId="ADAL" clId="{0BD0ACE0-87C1-41BE-8624-263569F823E2}" dt="2022-10-28T22:18:01.939" v="4700" actId="404"/>
          <ac:graphicFrameMkLst>
            <pc:docMk/>
            <pc:sldMk cId="231073067" sldId="342"/>
            <ac:graphicFrameMk id="10" creationId="{5355B7D7-80F9-0C2A-E765-E82E01A2CDFA}"/>
          </ac:graphicFrameMkLst>
        </pc:graphicFrameChg>
      </pc:sldChg>
      <pc:sldChg chg="addSp modSp add mod">
        <pc:chgData name="Dingsheng Li" userId="32aca2bb-f570-402f-8e38-7d8d153d444a" providerId="ADAL" clId="{0BD0ACE0-87C1-41BE-8624-263569F823E2}" dt="2022-10-28T22:29:31.202" v="5418"/>
        <pc:sldMkLst>
          <pc:docMk/>
          <pc:sldMk cId="1224784107" sldId="343"/>
        </pc:sldMkLst>
        <pc:spChg chg="mod">
          <ac:chgData name="Dingsheng Li" userId="32aca2bb-f570-402f-8e38-7d8d153d444a" providerId="ADAL" clId="{0BD0ACE0-87C1-41BE-8624-263569F823E2}" dt="2022-10-28T22:29:27.870" v="5417" actId="14100"/>
          <ac:spMkLst>
            <pc:docMk/>
            <pc:sldMk cId="1224784107" sldId="343"/>
            <ac:spMk id="3" creationId="{38777D7E-FC36-C5DE-1303-49BE09B714B0}"/>
          </ac:spMkLst>
        </pc:spChg>
        <pc:graphicFrameChg chg="add mod">
          <ac:chgData name="Dingsheng Li" userId="32aca2bb-f570-402f-8e38-7d8d153d444a" providerId="ADAL" clId="{0BD0ACE0-87C1-41BE-8624-263569F823E2}" dt="2022-10-28T22:29:31.202" v="5418"/>
          <ac:graphicFrameMkLst>
            <pc:docMk/>
            <pc:sldMk cId="1224784107" sldId="343"/>
            <ac:graphicFrameMk id="4" creationId="{05299447-99A9-463A-951C-1AF37728B54D}"/>
          </ac:graphicFrameMkLst>
        </pc:graphicFrameChg>
      </pc:sldChg>
      <pc:sldChg chg="modSp add mod">
        <pc:chgData name="Dingsheng Li" userId="32aca2bb-f570-402f-8e38-7d8d153d444a" providerId="ADAL" clId="{0BD0ACE0-87C1-41BE-8624-263569F823E2}" dt="2022-10-28T22:51:18.919" v="7020" actId="27636"/>
        <pc:sldMkLst>
          <pc:docMk/>
          <pc:sldMk cId="2566938935" sldId="344"/>
        </pc:sldMkLst>
        <pc:spChg chg="mod">
          <ac:chgData name="Dingsheng Li" userId="32aca2bb-f570-402f-8e38-7d8d153d444a" providerId="ADAL" clId="{0BD0ACE0-87C1-41BE-8624-263569F823E2}" dt="2022-10-28T22:51:18.919" v="7020" actId="27636"/>
          <ac:spMkLst>
            <pc:docMk/>
            <pc:sldMk cId="2566938935" sldId="344"/>
            <ac:spMk id="3" creationId="{38777D7E-FC36-C5DE-1303-49BE09B714B0}"/>
          </ac:spMkLst>
        </pc:spChg>
      </pc:sldChg>
      <pc:sldChg chg="modSp add mod">
        <pc:chgData name="Dingsheng Li" userId="32aca2bb-f570-402f-8e38-7d8d153d444a" providerId="ADAL" clId="{0BD0ACE0-87C1-41BE-8624-263569F823E2}" dt="2022-10-28T22:36:43.739" v="5600" actId="13926"/>
        <pc:sldMkLst>
          <pc:docMk/>
          <pc:sldMk cId="798838950" sldId="345"/>
        </pc:sldMkLst>
        <pc:spChg chg="mod">
          <ac:chgData name="Dingsheng Li" userId="32aca2bb-f570-402f-8e38-7d8d153d444a" providerId="ADAL" clId="{0BD0ACE0-87C1-41BE-8624-263569F823E2}" dt="2022-10-28T22:36:43.739" v="5600" actId="13926"/>
          <ac:spMkLst>
            <pc:docMk/>
            <pc:sldMk cId="798838950" sldId="345"/>
            <ac:spMk id="3" creationId="{38777D7E-FC36-C5DE-1303-49BE09B714B0}"/>
          </ac:spMkLst>
        </pc:spChg>
      </pc:sldChg>
      <pc:sldChg chg="modSp add mod">
        <pc:chgData name="Dingsheng Li" userId="32aca2bb-f570-402f-8e38-7d8d153d444a" providerId="ADAL" clId="{0BD0ACE0-87C1-41BE-8624-263569F823E2}" dt="2022-10-28T22:39:33.339" v="6104" actId="27636"/>
        <pc:sldMkLst>
          <pc:docMk/>
          <pc:sldMk cId="2098111049" sldId="346"/>
        </pc:sldMkLst>
        <pc:spChg chg="mod">
          <ac:chgData name="Dingsheng Li" userId="32aca2bb-f570-402f-8e38-7d8d153d444a" providerId="ADAL" clId="{0BD0ACE0-87C1-41BE-8624-263569F823E2}" dt="2022-10-28T22:39:33.339" v="6104" actId="27636"/>
          <ac:spMkLst>
            <pc:docMk/>
            <pc:sldMk cId="2098111049" sldId="346"/>
            <ac:spMk id="3" creationId="{38777D7E-FC36-C5DE-1303-49BE09B714B0}"/>
          </ac:spMkLst>
        </pc:spChg>
      </pc:sldChg>
      <pc:sldChg chg="modSp add mod">
        <pc:chgData name="Dingsheng Li" userId="32aca2bb-f570-402f-8e38-7d8d153d444a" providerId="ADAL" clId="{0BD0ACE0-87C1-41BE-8624-263569F823E2}" dt="2022-10-28T22:42:35.611" v="6483" actId="20577"/>
        <pc:sldMkLst>
          <pc:docMk/>
          <pc:sldMk cId="323340954" sldId="347"/>
        </pc:sldMkLst>
        <pc:spChg chg="mod">
          <ac:chgData name="Dingsheng Li" userId="32aca2bb-f570-402f-8e38-7d8d153d444a" providerId="ADAL" clId="{0BD0ACE0-87C1-41BE-8624-263569F823E2}" dt="2022-10-28T22:40:30.099" v="6116" actId="20577"/>
          <ac:spMkLst>
            <pc:docMk/>
            <pc:sldMk cId="323340954" sldId="347"/>
            <ac:spMk id="2" creationId="{7C95033C-C5E3-5368-18A1-1E5111923CA9}"/>
          </ac:spMkLst>
        </pc:spChg>
        <pc:spChg chg="mod">
          <ac:chgData name="Dingsheng Li" userId="32aca2bb-f570-402f-8e38-7d8d153d444a" providerId="ADAL" clId="{0BD0ACE0-87C1-41BE-8624-263569F823E2}" dt="2022-10-28T22:42:35.611" v="6483" actId="20577"/>
          <ac:spMkLst>
            <pc:docMk/>
            <pc:sldMk cId="323340954" sldId="347"/>
            <ac:spMk id="3" creationId="{38777D7E-FC36-C5DE-1303-49BE09B714B0}"/>
          </ac:spMkLst>
        </pc:spChg>
      </pc:sldChg>
    </pc:docChg>
  </pc:docChgLst>
  <pc:docChgLst>
    <pc:chgData name="Dingsheng Li" userId="32aca2bb-f570-402f-8e38-7d8d153d444a" providerId="ADAL" clId="{808C5F6E-610B-4B37-B33F-FEA94CE17881}"/>
    <pc:docChg chg="undo custSel addSld delSld modSld">
      <pc:chgData name="Dingsheng Li" userId="32aca2bb-f570-402f-8e38-7d8d153d444a" providerId="ADAL" clId="{808C5F6E-610B-4B37-B33F-FEA94CE17881}" dt="2022-07-06T23:21:39.275" v="2509" actId="20577"/>
      <pc:docMkLst>
        <pc:docMk/>
      </pc:docMkLst>
      <pc:sldChg chg="delSp modSp mod">
        <pc:chgData name="Dingsheng Li" userId="32aca2bb-f570-402f-8e38-7d8d153d444a" providerId="ADAL" clId="{808C5F6E-610B-4B37-B33F-FEA94CE17881}" dt="2022-07-06T21:57:59.127" v="29" actId="20577"/>
        <pc:sldMkLst>
          <pc:docMk/>
          <pc:sldMk cId="3020681797" sldId="256"/>
        </pc:sldMkLst>
        <pc:spChg chg="mod">
          <ac:chgData name="Dingsheng Li" userId="32aca2bb-f570-402f-8e38-7d8d153d444a" providerId="ADAL" clId="{808C5F6E-610B-4B37-B33F-FEA94CE17881}" dt="2022-07-06T21:57:24.040" v="5" actId="14100"/>
          <ac:spMkLst>
            <pc:docMk/>
            <pc:sldMk cId="3020681797" sldId="256"/>
            <ac:spMk id="5" creationId="{96CFBBA9-220A-3AE4-9712-DCAA58FE5C05}"/>
          </ac:spMkLst>
        </pc:spChg>
        <pc:spChg chg="del">
          <ac:chgData name="Dingsheng Li" userId="32aca2bb-f570-402f-8e38-7d8d153d444a" providerId="ADAL" clId="{808C5F6E-610B-4B37-B33F-FEA94CE17881}" dt="2022-07-06T21:57:05.676" v="1" actId="478"/>
          <ac:spMkLst>
            <pc:docMk/>
            <pc:sldMk cId="3020681797" sldId="256"/>
            <ac:spMk id="6" creationId="{1B4EAEB1-37BE-AACA-7E18-B3B3271D4031}"/>
          </ac:spMkLst>
        </pc:spChg>
        <pc:spChg chg="mod">
          <ac:chgData name="Dingsheng Li" userId="32aca2bb-f570-402f-8e38-7d8d153d444a" providerId="ADAL" clId="{808C5F6E-610B-4B37-B33F-FEA94CE17881}" dt="2022-07-06T21:57:59.127" v="29" actId="20577"/>
          <ac:spMkLst>
            <pc:docMk/>
            <pc:sldMk cId="3020681797" sldId="256"/>
            <ac:spMk id="8" creationId="{D67C4300-1DB4-84D7-87EC-EAD557DA449A}"/>
          </ac:spMkLst>
        </pc:spChg>
      </pc:sldChg>
      <pc:sldChg chg="modSp del mod">
        <pc:chgData name="Dingsheng Li" userId="32aca2bb-f570-402f-8e38-7d8d153d444a" providerId="ADAL" clId="{808C5F6E-610B-4B37-B33F-FEA94CE17881}" dt="2022-07-06T22:31:42.214" v="1247" actId="47"/>
        <pc:sldMkLst>
          <pc:docMk/>
          <pc:sldMk cId="2607389052" sldId="257"/>
        </pc:sldMkLst>
        <pc:spChg chg="mod">
          <ac:chgData name="Dingsheng Li" userId="32aca2bb-f570-402f-8e38-7d8d153d444a" providerId="ADAL" clId="{808C5F6E-610B-4B37-B33F-FEA94CE17881}" dt="2022-07-06T22:27:58.867" v="1052" actId="6549"/>
          <ac:spMkLst>
            <pc:docMk/>
            <pc:sldMk cId="2607389052" sldId="257"/>
            <ac:spMk id="3" creationId="{F43FD788-6507-3702-F8E7-7C0FB7AFA07A}"/>
          </ac:spMkLst>
        </pc:spChg>
      </pc:sldChg>
      <pc:sldChg chg="modSp mod">
        <pc:chgData name="Dingsheng Li" userId="32aca2bb-f570-402f-8e38-7d8d153d444a" providerId="ADAL" clId="{808C5F6E-610B-4B37-B33F-FEA94CE17881}" dt="2022-07-06T22:55:42.465" v="1920" actId="20577"/>
        <pc:sldMkLst>
          <pc:docMk/>
          <pc:sldMk cId="1444060805" sldId="258"/>
        </pc:sldMkLst>
        <pc:spChg chg="mod">
          <ac:chgData name="Dingsheng Li" userId="32aca2bb-f570-402f-8e38-7d8d153d444a" providerId="ADAL" clId="{808C5F6E-610B-4B37-B33F-FEA94CE17881}" dt="2022-07-06T22:55:42.465" v="1920" actId="20577"/>
          <ac:spMkLst>
            <pc:docMk/>
            <pc:sldMk cId="1444060805" sldId="258"/>
            <ac:spMk id="3" creationId="{F43FD788-6507-3702-F8E7-7C0FB7AFA07A}"/>
          </ac:spMkLst>
        </pc:spChg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795002007" sldId="259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583769678" sldId="261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371521104" sldId="262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064497454" sldId="263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636504243" sldId="264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4056768764" sldId="265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947153144" sldId="266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241817273" sldId="267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464643685" sldId="269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847154662" sldId="270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1594488884" sldId="271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758485923" sldId="272"/>
        </pc:sldMkLst>
      </pc:sldChg>
      <pc:sldChg chg="del">
        <pc:chgData name="Dingsheng Li" userId="32aca2bb-f570-402f-8e38-7d8d153d444a" providerId="ADAL" clId="{808C5F6E-610B-4B37-B33F-FEA94CE17881}" dt="2022-07-06T23:05:03.564" v="1921" actId="47"/>
        <pc:sldMkLst>
          <pc:docMk/>
          <pc:sldMk cId="1018363442" sldId="273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003496351" sldId="274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1276747042" sldId="275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736737231" sldId="276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17009309" sldId="277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012325395" sldId="278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632911416" sldId="279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948766428" sldId="280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924669325" sldId="281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1066865382" sldId="282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838946141" sldId="283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3037005285" sldId="284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1280578512" sldId="285"/>
        </pc:sldMkLst>
      </pc:sldChg>
      <pc:sldChg chg="del">
        <pc:chgData name="Dingsheng Li" userId="32aca2bb-f570-402f-8e38-7d8d153d444a" providerId="ADAL" clId="{808C5F6E-610B-4B37-B33F-FEA94CE17881}" dt="2022-07-06T23:08:32.719" v="2227" actId="47"/>
        <pc:sldMkLst>
          <pc:docMk/>
          <pc:sldMk cId="2343043417" sldId="286"/>
        </pc:sldMkLst>
      </pc:sldChg>
      <pc:sldChg chg="modSp add mod">
        <pc:chgData name="Dingsheng Li" userId="32aca2bb-f570-402f-8e38-7d8d153d444a" providerId="ADAL" clId="{808C5F6E-610B-4B37-B33F-FEA94CE17881}" dt="2022-07-06T22:31:36.098" v="1246" actId="20577"/>
        <pc:sldMkLst>
          <pc:docMk/>
          <pc:sldMk cId="565924637" sldId="287"/>
        </pc:sldMkLst>
        <pc:spChg chg="mod">
          <ac:chgData name="Dingsheng Li" userId="32aca2bb-f570-402f-8e38-7d8d153d444a" providerId="ADAL" clId="{808C5F6E-610B-4B37-B33F-FEA94CE17881}" dt="2022-07-06T22:31:36.098" v="1246" actId="20577"/>
          <ac:spMkLst>
            <pc:docMk/>
            <pc:sldMk cId="565924637" sldId="287"/>
            <ac:spMk id="3" creationId="{F43FD788-6507-3702-F8E7-7C0FB7AFA07A}"/>
          </ac:spMkLst>
        </pc:spChg>
      </pc:sldChg>
      <pc:sldChg chg="modSp add mod">
        <pc:chgData name="Dingsheng Li" userId="32aca2bb-f570-402f-8e38-7d8d153d444a" providerId="ADAL" clId="{808C5F6E-610B-4B37-B33F-FEA94CE17881}" dt="2022-07-06T22:44:06.633" v="1657" actId="20577"/>
        <pc:sldMkLst>
          <pc:docMk/>
          <pc:sldMk cId="1314598458" sldId="288"/>
        </pc:sldMkLst>
        <pc:spChg chg="mod">
          <ac:chgData name="Dingsheng Li" userId="32aca2bb-f570-402f-8e38-7d8d153d444a" providerId="ADAL" clId="{808C5F6E-610B-4B37-B33F-FEA94CE17881}" dt="2022-07-06T22:44:06.633" v="1657" actId="20577"/>
          <ac:spMkLst>
            <pc:docMk/>
            <pc:sldMk cId="1314598458" sldId="288"/>
            <ac:spMk id="3" creationId="{F43FD788-6507-3702-F8E7-7C0FB7AFA07A}"/>
          </ac:spMkLst>
        </pc:spChg>
      </pc:sldChg>
      <pc:sldChg chg="addSp delSp modSp new mod">
        <pc:chgData name="Dingsheng Li" userId="32aca2bb-f570-402f-8e38-7d8d153d444a" providerId="ADAL" clId="{808C5F6E-610B-4B37-B33F-FEA94CE17881}" dt="2022-07-06T22:51:00.836" v="1839" actId="1076"/>
        <pc:sldMkLst>
          <pc:docMk/>
          <pc:sldMk cId="3819838068" sldId="289"/>
        </pc:sldMkLst>
        <pc:spChg chg="del">
          <ac:chgData name="Dingsheng Li" userId="32aca2bb-f570-402f-8e38-7d8d153d444a" providerId="ADAL" clId="{808C5F6E-610B-4B37-B33F-FEA94CE17881}" dt="2022-07-06T22:45:23.730" v="1739" actId="478"/>
          <ac:spMkLst>
            <pc:docMk/>
            <pc:sldMk cId="3819838068" sldId="289"/>
            <ac:spMk id="2" creationId="{0FE84973-9ED7-F231-A30A-3986B907AA86}"/>
          </ac:spMkLst>
        </pc:spChg>
        <pc:spChg chg="del">
          <ac:chgData name="Dingsheng Li" userId="32aca2bb-f570-402f-8e38-7d8d153d444a" providerId="ADAL" clId="{808C5F6E-610B-4B37-B33F-FEA94CE17881}" dt="2022-07-06T22:45:24.875" v="1740" actId="478"/>
          <ac:spMkLst>
            <pc:docMk/>
            <pc:sldMk cId="3819838068" sldId="289"/>
            <ac:spMk id="3" creationId="{D240BC7A-61C2-47FF-5635-0082A9755947}"/>
          </ac:spMkLst>
        </pc:spChg>
        <pc:spChg chg="add mod">
          <ac:chgData name="Dingsheng Li" userId="32aca2bb-f570-402f-8e38-7d8d153d444a" providerId="ADAL" clId="{808C5F6E-610B-4B37-B33F-FEA94CE17881}" dt="2022-07-06T22:51:00.836" v="1839" actId="1076"/>
          <ac:spMkLst>
            <pc:docMk/>
            <pc:sldMk cId="3819838068" sldId="289"/>
            <ac:spMk id="6" creationId="{0C91CC9C-5EFD-21CC-FE54-30C370E5878D}"/>
          </ac:spMkLst>
        </pc:spChg>
        <pc:spChg chg="add del mod">
          <ac:chgData name="Dingsheng Li" userId="32aca2bb-f570-402f-8e38-7d8d153d444a" providerId="ADAL" clId="{808C5F6E-610B-4B37-B33F-FEA94CE17881}" dt="2022-07-06T22:50:39.953" v="1834" actId="478"/>
          <ac:spMkLst>
            <pc:docMk/>
            <pc:sldMk cId="3819838068" sldId="289"/>
            <ac:spMk id="9" creationId="{E8EDAF61-1E75-868D-04DB-E70028D4A7F4}"/>
          </ac:spMkLst>
        </pc:spChg>
        <pc:spChg chg="add mod">
          <ac:chgData name="Dingsheng Li" userId="32aca2bb-f570-402f-8e38-7d8d153d444a" providerId="ADAL" clId="{808C5F6E-610B-4B37-B33F-FEA94CE17881}" dt="2022-07-06T22:50:43.643" v="1835" actId="1076"/>
          <ac:spMkLst>
            <pc:docMk/>
            <pc:sldMk cId="3819838068" sldId="289"/>
            <ac:spMk id="12" creationId="{897BE246-03E0-617F-F247-DF53D0EAF89F}"/>
          </ac:spMkLst>
        </pc:spChg>
        <pc:spChg chg="add mod">
          <ac:chgData name="Dingsheng Li" userId="32aca2bb-f570-402f-8e38-7d8d153d444a" providerId="ADAL" clId="{808C5F6E-610B-4B37-B33F-FEA94CE17881}" dt="2022-07-06T22:50:50.163" v="1837" actId="1076"/>
          <ac:spMkLst>
            <pc:docMk/>
            <pc:sldMk cId="3819838068" sldId="289"/>
            <ac:spMk id="15" creationId="{5B20DD5C-E087-B5A6-69F8-9AA095C78ADC}"/>
          </ac:spMkLst>
        </pc:spChg>
        <pc:spChg chg="add mod">
          <ac:chgData name="Dingsheng Li" userId="32aca2bb-f570-402f-8e38-7d8d153d444a" providerId="ADAL" clId="{808C5F6E-610B-4B37-B33F-FEA94CE17881}" dt="2022-07-06T22:49:26.308" v="1820" actId="1076"/>
          <ac:spMkLst>
            <pc:docMk/>
            <pc:sldMk cId="3819838068" sldId="289"/>
            <ac:spMk id="18" creationId="{88FF5F94-B9D2-06AB-9D6E-818875C1D41F}"/>
          </ac:spMkLst>
        </pc:spChg>
        <pc:picChg chg="add mod">
          <ac:chgData name="Dingsheng Li" userId="32aca2bb-f570-402f-8e38-7d8d153d444a" providerId="ADAL" clId="{808C5F6E-610B-4B37-B33F-FEA94CE17881}" dt="2022-07-06T22:51:00.836" v="1839" actId="1076"/>
          <ac:picMkLst>
            <pc:docMk/>
            <pc:sldMk cId="3819838068" sldId="289"/>
            <ac:picMk id="5" creationId="{0E0BF904-CD6B-4464-8B37-2497D3116BC1}"/>
          </ac:picMkLst>
        </pc:picChg>
        <pc:picChg chg="add del mod">
          <ac:chgData name="Dingsheng Li" userId="32aca2bb-f570-402f-8e38-7d8d153d444a" providerId="ADAL" clId="{808C5F6E-610B-4B37-B33F-FEA94CE17881}" dt="2022-07-06T22:50:38.542" v="1833" actId="478"/>
          <ac:picMkLst>
            <pc:docMk/>
            <pc:sldMk cId="3819838068" sldId="289"/>
            <ac:picMk id="8" creationId="{F55592FF-5C5C-7C08-A096-8538D3075C4E}"/>
          </ac:picMkLst>
        </pc:picChg>
        <pc:picChg chg="add mod">
          <ac:chgData name="Dingsheng Li" userId="32aca2bb-f570-402f-8e38-7d8d153d444a" providerId="ADAL" clId="{808C5F6E-610B-4B37-B33F-FEA94CE17881}" dt="2022-07-06T22:50:43.643" v="1835" actId="1076"/>
          <ac:picMkLst>
            <pc:docMk/>
            <pc:sldMk cId="3819838068" sldId="289"/>
            <ac:picMk id="11" creationId="{723EE9B1-B9C9-DBFC-0D97-FFD624102DB0}"/>
          </ac:picMkLst>
        </pc:picChg>
        <pc:picChg chg="add mod">
          <ac:chgData name="Dingsheng Li" userId="32aca2bb-f570-402f-8e38-7d8d153d444a" providerId="ADAL" clId="{808C5F6E-610B-4B37-B33F-FEA94CE17881}" dt="2022-07-06T22:50:53.632" v="1838" actId="1076"/>
          <ac:picMkLst>
            <pc:docMk/>
            <pc:sldMk cId="3819838068" sldId="289"/>
            <ac:picMk id="14" creationId="{659C95BE-0FC3-3202-D0FE-AEEEE088DFA5}"/>
          </ac:picMkLst>
        </pc:picChg>
        <pc:picChg chg="add mod">
          <ac:chgData name="Dingsheng Li" userId="32aca2bb-f570-402f-8e38-7d8d153d444a" providerId="ADAL" clId="{808C5F6E-610B-4B37-B33F-FEA94CE17881}" dt="2022-07-06T22:49:26.308" v="1820" actId="1076"/>
          <ac:picMkLst>
            <pc:docMk/>
            <pc:sldMk cId="3819838068" sldId="289"/>
            <ac:picMk id="17" creationId="{494D8E23-F458-7E36-E4E6-A32C75C66B38}"/>
          </ac:picMkLst>
        </pc:picChg>
      </pc:sldChg>
      <pc:sldChg chg="modSp new mod">
        <pc:chgData name="Dingsheng Li" userId="32aca2bb-f570-402f-8e38-7d8d153d444a" providerId="ADAL" clId="{808C5F6E-610B-4B37-B33F-FEA94CE17881}" dt="2022-07-06T23:05:33.021" v="1968" actId="20577"/>
        <pc:sldMkLst>
          <pc:docMk/>
          <pc:sldMk cId="2240841594" sldId="290"/>
        </pc:sldMkLst>
        <pc:spChg chg="mod">
          <ac:chgData name="Dingsheng Li" userId="32aca2bb-f570-402f-8e38-7d8d153d444a" providerId="ADAL" clId="{808C5F6E-610B-4B37-B33F-FEA94CE17881}" dt="2022-07-06T23:05:13.795" v="1943" actId="20577"/>
          <ac:spMkLst>
            <pc:docMk/>
            <pc:sldMk cId="2240841594" sldId="290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05:33.021" v="1968" actId="20577"/>
          <ac:spMkLst>
            <pc:docMk/>
            <pc:sldMk cId="2240841594" sldId="290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5:43.965" v="1985" actId="20577"/>
        <pc:sldMkLst>
          <pc:docMk/>
          <pc:sldMk cId="853880119" sldId="291"/>
        </pc:sldMkLst>
        <pc:spChg chg="mod">
          <ac:chgData name="Dingsheng Li" userId="32aca2bb-f570-402f-8e38-7d8d153d444a" providerId="ADAL" clId="{808C5F6E-610B-4B37-B33F-FEA94CE17881}" dt="2022-07-06T23:05:43.965" v="1985" actId="20577"/>
          <ac:spMkLst>
            <pc:docMk/>
            <pc:sldMk cId="853880119" sldId="291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5:53.725" v="2003" actId="20577"/>
        <pc:sldMkLst>
          <pc:docMk/>
          <pc:sldMk cId="3703860151" sldId="292"/>
        </pc:sldMkLst>
        <pc:spChg chg="mod">
          <ac:chgData name="Dingsheng Li" userId="32aca2bb-f570-402f-8e38-7d8d153d444a" providerId="ADAL" clId="{808C5F6E-610B-4B37-B33F-FEA94CE17881}" dt="2022-07-06T23:05:53.725" v="2003" actId="20577"/>
          <ac:spMkLst>
            <pc:docMk/>
            <pc:sldMk cId="3703860151" sldId="292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6:40.724" v="2066" actId="20577"/>
        <pc:sldMkLst>
          <pc:docMk/>
          <pc:sldMk cId="3721101057" sldId="293"/>
        </pc:sldMkLst>
        <pc:spChg chg="mod">
          <ac:chgData name="Dingsheng Li" userId="32aca2bb-f570-402f-8e38-7d8d153d444a" providerId="ADAL" clId="{808C5F6E-610B-4B37-B33F-FEA94CE17881}" dt="2022-07-06T23:05:59.371" v="2011" actId="20577"/>
          <ac:spMkLst>
            <pc:docMk/>
            <pc:sldMk cId="3721101057" sldId="293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06:40.724" v="2066" actId="20577"/>
          <ac:spMkLst>
            <pc:docMk/>
            <pc:sldMk cId="3721101057" sldId="293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6:55.931" v="2100" actId="20577"/>
        <pc:sldMkLst>
          <pc:docMk/>
          <pc:sldMk cId="3868019819" sldId="294"/>
        </pc:sldMkLst>
        <pc:spChg chg="mod">
          <ac:chgData name="Dingsheng Li" userId="32aca2bb-f570-402f-8e38-7d8d153d444a" providerId="ADAL" clId="{808C5F6E-610B-4B37-B33F-FEA94CE17881}" dt="2022-07-06T23:06:55.931" v="2100" actId="20577"/>
          <ac:spMkLst>
            <pc:docMk/>
            <pc:sldMk cId="3868019819" sldId="294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7:42.607" v="2145" actId="20577"/>
        <pc:sldMkLst>
          <pc:docMk/>
          <pc:sldMk cId="159294135" sldId="295"/>
        </pc:sldMkLst>
        <pc:spChg chg="mod">
          <ac:chgData name="Dingsheng Li" userId="32aca2bb-f570-402f-8e38-7d8d153d444a" providerId="ADAL" clId="{808C5F6E-610B-4B37-B33F-FEA94CE17881}" dt="2022-07-06T23:07:42.607" v="2145" actId="20577"/>
          <ac:spMkLst>
            <pc:docMk/>
            <pc:sldMk cId="159294135" sldId="295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8:02.907" v="2197" actId="20577"/>
        <pc:sldMkLst>
          <pc:docMk/>
          <pc:sldMk cId="117671785" sldId="296"/>
        </pc:sldMkLst>
        <pc:spChg chg="mod">
          <ac:chgData name="Dingsheng Li" userId="32aca2bb-f570-402f-8e38-7d8d153d444a" providerId="ADAL" clId="{808C5F6E-610B-4B37-B33F-FEA94CE17881}" dt="2022-07-06T23:08:02.907" v="2197" actId="20577"/>
          <ac:spMkLst>
            <pc:docMk/>
            <pc:sldMk cId="117671785" sldId="296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8:11.213" v="2214" actId="20577"/>
        <pc:sldMkLst>
          <pc:docMk/>
          <pc:sldMk cId="291622625" sldId="297"/>
        </pc:sldMkLst>
        <pc:spChg chg="mod">
          <ac:chgData name="Dingsheng Li" userId="32aca2bb-f570-402f-8e38-7d8d153d444a" providerId="ADAL" clId="{808C5F6E-610B-4B37-B33F-FEA94CE17881}" dt="2022-07-06T23:08:11.213" v="2214" actId="20577"/>
          <ac:spMkLst>
            <pc:docMk/>
            <pc:sldMk cId="291622625" sldId="297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17:51.660" v="2364" actId="20577"/>
        <pc:sldMkLst>
          <pc:docMk/>
          <pc:sldMk cId="269580458" sldId="298"/>
        </pc:sldMkLst>
        <pc:spChg chg="mod">
          <ac:chgData name="Dingsheng Li" userId="32aca2bb-f570-402f-8e38-7d8d153d444a" providerId="ADAL" clId="{808C5F6E-610B-4B37-B33F-FEA94CE17881}" dt="2022-07-06T23:08:22.739" v="2226" actId="20577"/>
          <ac:spMkLst>
            <pc:docMk/>
            <pc:sldMk cId="269580458" sldId="298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17:51.660" v="2364" actId="20577"/>
          <ac:spMkLst>
            <pc:docMk/>
            <pc:sldMk cId="269580458" sldId="298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8:59.755" v="2266" actId="20577"/>
        <pc:sldMkLst>
          <pc:docMk/>
          <pc:sldMk cId="4105076844" sldId="299"/>
        </pc:sldMkLst>
        <pc:spChg chg="mod">
          <ac:chgData name="Dingsheng Li" userId="32aca2bb-f570-402f-8e38-7d8d153d444a" providerId="ADAL" clId="{808C5F6E-610B-4B37-B33F-FEA94CE17881}" dt="2022-07-06T23:08:42.030" v="2231"/>
          <ac:spMkLst>
            <pc:docMk/>
            <pc:sldMk cId="4105076844" sldId="299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08:59.755" v="2266" actId="20577"/>
          <ac:spMkLst>
            <pc:docMk/>
            <pc:sldMk cId="4105076844" sldId="299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9:25.916" v="2270" actId="20577"/>
        <pc:sldMkLst>
          <pc:docMk/>
          <pc:sldMk cId="3264114656" sldId="300"/>
        </pc:sldMkLst>
        <pc:spChg chg="mod">
          <ac:chgData name="Dingsheng Li" userId="32aca2bb-f570-402f-8e38-7d8d153d444a" providerId="ADAL" clId="{808C5F6E-610B-4B37-B33F-FEA94CE17881}" dt="2022-07-06T23:09:25.916" v="2270" actId="20577"/>
          <ac:spMkLst>
            <pc:docMk/>
            <pc:sldMk cId="3264114656" sldId="300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09:39.436" v="2289" actId="20577"/>
        <pc:sldMkLst>
          <pc:docMk/>
          <pc:sldMk cId="3804012209" sldId="301"/>
        </pc:sldMkLst>
        <pc:spChg chg="mod">
          <ac:chgData name="Dingsheng Li" userId="32aca2bb-f570-402f-8e38-7d8d153d444a" providerId="ADAL" clId="{808C5F6E-610B-4B37-B33F-FEA94CE17881}" dt="2022-07-06T23:09:39.436" v="2289" actId="20577"/>
          <ac:spMkLst>
            <pc:docMk/>
            <pc:sldMk cId="3804012209" sldId="301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18:19.491" v="2405" actId="20577"/>
        <pc:sldMkLst>
          <pc:docMk/>
          <pc:sldMk cId="4128739349" sldId="302"/>
        </pc:sldMkLst>
        <pc:spChg chg="mod">
          <ac:chgData name="Dingsheng Li" userId="32aca2bb-f570-402f-8e38-7d8d153d444a" providerId="ADAL" clId="{808C5F6E-610B-4B37-B33F-FEA94CE17881}" dt="2022-07-06T23:17:17.093" v="2297" actId="20577"/>
          <ac:spMkLst>
            <pc:docMk/>
            <pc:sldMk cId="4128739349" sldId="302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18:19.491" v="2405" actId="20577"/>
          <ac:spMkLst>
            <pc:docMk/>
            <pc:sldMk cId="4128739349" sldId="302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18:32.526" v="2417" actId="20577"/>
        <pc:sldMkLst>
          <pc:docMk/>
          <pc:sldMk cId="3793927951" sldId="303"/>
        </pc:sldMkLst>
        <pc:spChg chg="mod">
          <ac:chgData name="Dingsheng Li" userId="32aca2bb-f570-402f-8e38-7d8d153d444a" providerId="ADAL" clId="{808C5F6E-610B-4B37-B33F-FEA94CE17881}" dt="2022-07-06T23:18:32.526" v="2417" actId="20577"/>
          <ac:spMkLst>
            <pc:docMk/>
            <pc:sldMk cId="3793927951" sldId="303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18:38.774" v="2439" actId="20577"/>
        <pc:sldMkLst>
          <pc:docMk/>
          <pc:sldMk cId="4244639101" sldId="304"/>
        </pc:sldMkLst>
        <pc:spChg chg="mod">
          <ac:chgData name="Dingsheng Li" userId="32aca2bb-f570-402f-8e38-7d8d153d444a" providerId="ADAL" clId="{808C5F6E-610B-4B37-B33F-FEA94CE17881}" dt="2022-07-06T23:18:38.774" v="2439" actId="20577"/>
          <ac:spMkLst>
            <pc:docMk/>
            <pc:sldMk cId="4244639101" sldId="304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19:10.564" v="2454" actId="20577"/>
        <pc:sldMkLst>
          <pc:docMk/>
          <pc:sldMk cId="256785944" sldId="305"/>
        </pc:sldMkLst>
        <pc:spChg chg="mod">
          <ac:chgData name="Dingsheng Li" userId="32aca2bb-f570-402f-8e38-7d8d153d444a" providerId="ADAL" clId="{808C5F6E-610B-4B37-B33F-FEA94CE17881}" dt="2022-07-06T23:19:10.564" v="2454" actId="20577"/>
          <ac:spMkLst>
            <pc:docMk/>
            <pc:sldMk cId="256785944" sldId="305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20:00.878" v="2487" actId="20577"/>
        <pc:sldMkLst>
          <pc:docMk/>
          <pc:sldMk cId="152206715" sldId="306"/>
        </pc:sldMkLst>
        <pc:spChg chg="mod">
          <ac:chgData name="Dingsheng Li" userId="32aca2bb-f570-402f-8e38-7d8d153d444a" providerId="ADAL" clId="{808C5F6E-610B-4B37-B33F-FEA94CE17881}" dt="2022-07-06T23:19:50.948" v="2465" actId="20577"/>
          <ac:spMkLst>
            <pc:docMk/>
            <pc:sldMk cId="152206715" sldId="306"/>
            <ac:spMk id="2" creationId="{BDD2CC01-7119-2A61-26B5-F54DF72658F6}"/>
          </ac:spMkLst>
        </pc:spChg>
        <pc:spChg chg="mod">
          <ac:chgData name="Dingsheng Li" userId="32aca2bb-f570-402f-8e38-7d8d153d444a" providerId="ADAL" clId="{808C5F6E-610B-4B37-B33F-FEA94CE17881}" dt="2022-07-06T23:20:00.878" v="2487" actId="20577"/>
          <ac:spMkLst>
            <pc:docMk/>
            <pc:sldMk cId="152206715" sldId="306"/>
            <ac:spMk id="3" creationId="{F0589DB5-3A7A-E51F-6DFD-65B1B1571555}"/>
          </ac:spMkLst>
        </pc:spChg>
      </pc:sldChg>
      <pc:sldChg chg="modSp add mod">
        <pc:chgData name="Dingsheng Li" userId="32aca2bb-f570-402f-8e38-7d8d153d444a" providerId="ADAL" clId="{808C5F6E-610B-4B37-B33F-FEA94CE17881}" dt="2022-07-06T23:21:39.275" v="2509" actId="20577"/>
        <pc:sldMkLst>
          <pc:docMk/>
          <pc:sldMk cId="243109030" sldId="307"/>
        </pc:sldMkLst>
        <pc:spChg chg="mod">
          <ac:chgData name="Dingsheng Li" userId="32aca2bb-f570-402f-8e38-7d8d153d444a" providerId="ADAL" clId="{808C5F6E-610B-4B37-B33F-FEA94CE17881}" dt="2022-07-06T23:21:39.275" v="2509" actId="20577"/>
          <ac:spMkLst>
            <pc:docMk/>
            <pc:sldMk cId="243109030" sldId="307"/>
            <ac:spMk id="2" creationId="{BDD2CC01-7119-2A61-26B5-F54DF72658F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nevada-my.sharepoint.com/personal/dingshengl_unr_edu/Documents/Completed%20projects/2020%20-%202021%20Inter-individual%20variability/Manuscript/Tables%20and%20figure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15344895613538"/>
          <c:y val="5.0925925925925923E-2"/>
          <c:w val="0.69948707391968157"/>
          <c:h val="0.734243948673082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1'!$B$3</c:f>
              <c:strCache>
                <c:ptCount val="1"/>
                <c:pt idx="0">
                  <c:v>Asian</c:v>
                </c:pt>
              </c:strCache>
            </c:strRef>
          </c:tx>
          <c:spPr>
            <a:ln w="19050" cap="rnd">
              <a:solidFill>
                <a:srgbClr val="13BBD4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1'!$B$4:$B$83</c:f>
              <c:numCache>
                <c:formatCode>General</c:formatCode>
                <c:ptCount val="80"/>
                <c:pt idx="0">
                  <c:v>5.1173780868427343</c:v>
                </c:pt>
                <c:pt idx="1">
                  <c:v>6.9783567813886505</c:v>
                </c:pt>
                <c:pt idx="2">
                  <c:v>5.7657679666391344</c:v>
                </c:pt>
                <c:pt idx="3">
                  <c:v>5.3837176641857569</c:v>
                </c:pt>
                <c:pt idx="4">
                  <c:v>5.2451985783820492</c:v>
                </c:pt>
                <c:pt idx="5">
                  <c:v>5.1998817889020543</c:v>
                </c:pt>
                <c:pt idx="6">
                  <c:v>5.1882436886442758</c:v>
                </c:pt>
                <c:pt idx="7">
                  <c:v>5.1959375527077967</c:v>
                </c:pt>
                <c:pt idx="8">
                  <c:v>5.2065621870583563</c:v>
                </c:pt>
                <c:pt idx="9">
                  <c:v>5.2152684290533431</c:v>
                </c:pt>
                <c:pt idx="10">
                  <c:v>5.2195908768896979</c:v>
                </c:pt>
                <c:pt idx="11">
                  <c:v>5.2185630432480181</c:v>
                </c:pt>
                <c:pt idx="12">
                  <c:v>5.2120227034255411</c:v>
                </c:pt>
                <c:pt idx="13">
                  <c:v>5.2002513942030379</c:v>
                </c:pt>
                <c:pt idx="14">
                  <c:v>5.1837601477229391</c:v>
                </c:pt>
                <c:pt idx="15">
                  <c:v>5.1631688931179447</c:v>
                </c:pt>
                <c:pt idx="16">
                  <c:v>5.1391347321679213</c:v>
                </c:pt>
                <c:pt idx="17">
                  <c:v>5.112308233470312</c:v>
                </c:pt>
                <c:pt idx="18">
                  <c:v>5.0833051472420321</c:v>
                </c:pt>
                <c:pt idx="19">
                  <c:v>5.0526972022109913</c:v>
                </c:pt>
                <c:pt idx="20">
                  <c:v>5.0209972731887031</c:v>
                </c:pt>
                <c:pt idx="21">
                  <c:v>4.9886610107961875</c:v>
                </c:pt>
                <c:pt idx="22">
                  <c:v>4.9560864801070847</c:v>
                </c:pt>
                <c:pt idx="23">
                  <c:v>4.9148599391152841</c:v>
                </c:pt>
                <c:pt idx="24">
                  <c:v>4.879837761216927</c:v>
                </c:pt>
                <c:pt idx="25">
                  <c:v>4.8469203090003283</c:v>
                </c:pt>
                <c:pt idx="26">
                  <c:v>4.8195885951333475</c:v>
                </c:pt>
                <c:pt idx="27">
                  <c:v>4.7995762761593941</c:v>
                </c:pt>
                <c:pt idx="28">
                  <c:v>4.7874321366564185</c:v>
                </c:pt>
                <c:pt idx="29">
                  <c:v>4.7621983982195193</c:v>
                </c:pt>
                <c:pt idx="30">
                  <c:v>4.7432121292759524</c:v>
                </c:pt>
                <c:pt idx="31">
                  <c:v>4.7306173057323413</c:v>
                </c:pt>
                <c:pt idx="32">
                  <c:v>4.6941993155553838</c:v>
                </c:pt>
                <c:pt idx="33">
                  <c:v>4.6398654288282009</c:v>
                </c:pt>
                <c:pt idx="34">
                  <c:v>4.5897169010627676</c:v>
                </c:pt>
                <c:pt idx="35">
                  <c:v>4.5433747775196807</c:v>
                </c:pt>
                <c:pt idx="36">
                  <c:v>4.5004774567609598</c:v>
                </c:pt>
                <c:pt idx="37">
                  <c:v>4.460680972980791</c:v>
                </c:pt>
                <c:pt idx="38">
                  <c:v>4.4236574188870748</c:v>
                </c:pt>
                <c:pt idx="39">
                  <c:v>4.3890939893023448</c:v>
                </c:pt>
                <c:pt idx="40">
                  <c:v>4.3566921147595208</c:v>
                </c:pt>
                <c:pt idx="41">
                  <c:v>4.3569756871173979</c:v>
                </c:pt>
                <c:pt idx="42">
                  <c:v>4.3430641653997837</c:v>
                </c:pt>
                <c:pt idx="43">
                  <c:v>4.3273921312009058</c:v>
                </c:pt>
                <c:pt idx="44">
                  <c:v>4.3116736850979542</c:v>
                </c:pt>
                <c:pt idx="45">
                  <c:v>4.2957595338490178</c:v>
                </c:pt>
                <c:pt idx="46">
                  <c:v>4.2794954036096424</c:v>
                </c:pt>
                <c:pt idx="47">
                  <c:v>4.2627226715280964</c:v>
                </c:pt>
                <c:pt idx="48">
                  <c:v>4.2452810362949727</c:v>
                </c:pt>
                <c:pt idx="49">
                  <c:v>4.2270073566990414</c:v>
                </c:pt>
                <c:pt idx="50">
                  <c:v>4.2077355856517702</c:v>
                </c:pt>
                <c:pt idx="51">
                  <c:v>4.1872989262975802</c:v>
                </c:pt>
                <c:pt idx="52">
                  <c:v>4.1655287067054081</c:v>
                </c:pt>
                <c:pt idx="53">
                  <c:v>4.1422571809460491</c:v>
                </c:pt>
                <c:pt idx="54">
                  <c:v>4.1173143087947537</c:v>
                </c:pt>
                <c:pt idx="55">
                  <c:v>4.0905334004701626</c:v>
                </c:pt>
                <c:pt idx="56">
                  <c:v>4.0617485752067255</c:v>
                </c:pt>
                <c:pt idx="57">
                  <c:v>4.0307950518993207</c:v>
                </c:pt>
                <c:pt idx="58">
                  <c:v>3.9975133368292637</c:v>
                </c:pt>
                <c:pt idx="59">
                  <c:v>3.9617469093795998</c:v>
                </c:pt>
                <c:pt idx="60">
                  <c:v>3.9233454301191868</c:v>
                </c:pt>
                <c:pt idx="61">
                  <c:v>3.8821647595428668</c:v>
                </c:pt>
                <c:pt idx="62">
                  <c:v>3.8380675782291207</c:v>
                </c:pt>
                <c:pt idx="63">
                  <c:v>3.790926706598126</c:v>
                </c:pt>
                <c:pt idx="64">
                  <c:v>3.740623677169971</c:v>
                </c:pt>
                <c:pt idx="65">
                  <c:v>3.6870520667481883</c:v>
                </c:pt>
                <c:pt idx="66">
                  <c:v>3.6301171788896487</c:v>
                </c:pt>
                <c:pt idx="67">
                  <c:v>3.56973930608225</c:v>
                </c:pt>
                <c:pt idx="68">
                  <c:v>3.5058522914932526</c:v>
                </c:pt>
                <c:pt idx="69">
                  <c:v>3.4384066872466619</c:v>
                </c:pt>
                <c:pt idx="70">
                  <c:v>3.3673687280728433</c:v>
                </c:pt>
                <c:pt idx="71">
                  <c:v>3.2927241768090445</c:v>
                </c:pt>
                <c:pt idx="72">
                  <c:v>3.2144756399749195</c:v>
                </c:pt>
                <c:pt idx="73">
                  <c:v>3.1326464485173711</c:v>
                </c:pt>
                <c:pt idx="74">
                  <c:v>3.0472773424346196</c:v>
                </c:pt>
                <c:pt idx="75">
                  <c:v>2.9584307484495662</c:v>
                </c:pt>
                <c:pt idx="76">
                  <c:v>2.8661875433824275</c:v>
                </c:pt>
                <c:pt idx="77">
                  <c:v>2.7706477511220649</c:v>
                </c:pt>
                <c:pt idx="78">
                  <c:v>2.6719308270870865</c:v>
                </c:pt>
                <c:pt idx="79">
                  <c:v>2.5235467795294744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AB5-4518-9C7B-8DCE31943323}"/>
            </c:ext>
          </c:extLst>
        </c:ser>
        <c:ser>
          <c:idx val="1"/>
          <c:order val="1"/>
          <c:tx>
            <c:strRef>
              <c:f>'Figure 1'!$C$3</c:f>
              <c:strCache>
                <c:ptCount val="1"/>
                <c:pt idx="0">
                  <c:v>White</c:v>
                </c:pt>
              </c:strCache>
            </c:strRef>
          </c:tx>
          <c:spPr>
            <a:ln w="19050" cap="rnd">
              <a:solidFill>
                <a:srgbClr val="004598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1'!$C$4:$C$83</c:f>
              <c:numCache>
                <c:formatCode>General</c:formatCode>
                <c:ptCount val="80"/>
                <c:pt idx="0">
                  <c:v>3.5543928609743558</c:v>
                </c:pt>
                <c:pt idx="1">
                  <c:v>4.7386345579475924</c:v>
                </c:pt>
                <c:pt idx="2">
                  <c:v>3.8784729920143945</c:v>
                </c:pt>
                <c:pt idx="3">
                  <c:v>3.6022853275804261</c:v>
                </c:pt>
                <c:pt idx="4">
                  <c:v>3.4970319642649863</c:v>
                </c:pt>
                <c:pt idx="5">
                  <c:v>3.4569517110772314</c:v>
                </c:pt>
                <c:pt idx="6">
                  <c:v>3.4416936970959333</c:v>
                </c:pt>
                <c:pt idx="7">
                  <c:v>3.438866744157477</c:v>
                </c:pt>
                <c:pt idx="8">
                  <c:v>3.4384652906697029</c:v>
                </c:pt>
                <c:pt idx="9">
                  <c:v>3.4369892721398232</c:v>
                </c:pt>
                <c:pt idx="10">
                  <c:v>3.4327087151490603</c:v>
                </c:pt>
                <c:pt idx="11">
                  <c:v>3.4249265070637365</c:v>
                </c:pt>
                <c:pt idx="12">
                  <c:v>3.4135038821285639</c:v>
                </c:pt>
                <c:pt idx="13">
                  <c:v>3.3986055662125216</c:v>
                </c:pt>
                <c:pt idx="14">
                  <c:v>3.3805565585054911</c:v>
                </c:pt>
                <c:pt idx="15">
                  <c:v>3.3597582703039377</c:v>
                </c:pt>
                <c:pt idx="16">
                  <c:v>3.3366385556772711</c:v>
                </c:pt>
                <c:pt idx="17">
                  <c:v>3.3116208300228078</c:v>
                </c:pt>
                <c:pt idx="18">
                  <c:v>3.2851074614115641</c:v>
                </c:pt>
                <c:pt idx="19">
                  <c:v>3.2574700869692874</c:v>
                </c:pt>
                <c:pt idx="20">
                  <c:v>3.2290425685978223</c:v>
                </c:pt>
                <c:pt idx="21">
                  <c:v>3.2001211836374792</c:v>
                </c:pt>
                <c:pt idx="22">
                  <c:v>3.1709627864655094</c:v>
                </c:pt>
                <c:pt idx="23">
                  <c:v>3.1692172983204734</c:v>
                </c:pt>
                <c:pt idx="24">
                  <c:v>3.1387039273613127</c:v>
                </c:pt>
                <c:pt idx="25">
                  <c:v>3.1088022147798759</c:v>
                </c:pt>
                <c:pt idx="26">
                  <c:v>3.0824029551742167</c:v>
                </c:pt>
                <c:pt idx="27">
                  <c:v>3.0606781177875577</c:v>
                </c:pt>
                <c:pt idx="28">
                  <c:v>3.0437565953410353</c:v>
                </c:pt>
                <c:pt idx="29">
                  <c:v>3.018407867192229</c:v>
                </c:pt>
                <c:pt idx="30">
                  <c:v>2.9969361744990581</c:v>
                </c:pt>
                <c:pt idx="31">
                  <c:v>2.9393695699747311</c:v>
                </c:pt>
                <c:pt idx="32">
                  <c:v>2.9098168396585651</c:v>
                </c:pt>
                <c:pt idx="33">
                  <c:v>2.8732218408789874</c:v>
                </c:pt>
                <c:pt idx="34">
                  <c:v>2.8386064236307158</c:v>
                </c:pt>
                <c:pt idx="35">
                  <c:v>2.8057980225146184</c:v>
                </c:pt>
                <c:pt idx="36">
                  <c:v>2.7746318743553045</c:v>
                </c:pt>
                <c:pt idx="37">
                  <c:v>2.7449497363127193</c:v>
                </c:pt>
                <c:pt idx="38">
                  <c:v>2.7166008372583037</c:v>
                </c:pt>
                <c:pt idx="39">
                  <c:v>2.6894410126905197</c:v>
                </c:pt>
                <c:pt idx="40">
                  <c:v>2.6633327198572405</c:v>
                </c:pt>
                <c:pt idx="41">
                  <c:v>2.6503118125436096</c:v>
                </c:pt>
                <c:pt idx="42">
                  <c:v>2.6317829035081441</c:v>
                </c:pt>
                <c:pt idx="43">
                  <c:v>2.6126739528435783</c:v>
                </c:pt>
                <c:pt idx="44">
                  <c:v>2.5936549342648747</c:v>
                </c:pt>
                <c:pt idx="45">
                  <c:v>2.5746603280443066</c:v>
                </c:pt>
                <c:pt idx="46">
                  <c:v>2.5556259532206105</c:v>
                </c:pt>
                <c:pt idx="47">
                  <c:v>2.5364876833129562</c:v>
                </c:pt>
                <c:pt idx="48">
                  <c:v>2.5171814512428483</c:v>
                </c:pt>
                <c:pt idx="49">
                  <c:v>2.4976450702511048</c:v>
                </c:pt>
                <c:pt idx="50">
                  <c:v>2.4778170629969352</c:v>
                </c:pt>
                <c:pt idx="51">
                  <c:v>2.4576376346587434</c:v>
                </c:pt>
                <c:pt idx="52">
                  <c:v>2.4370474642760311</c:v>
                </c:pt>
                <c:pt idx="53">
                  <c:v>2.415989932778063</c:v>
                </c:pt>
                <c:pt idx="54">
                  <c:v>2.3944093538714313</c:v>
                </c:pt>
                <c:pt idx="55">
                  <c:v>2.372251864677021</c:v>
                </c:pt>
                <c:pt idx="56">
                  <c:v>2.3494651937708948</c:v>
                </c:pt>
                <c:pt idx="57">
                  <c:v>2.3259989909149374</c:v>
                </c:pt>
                <c:pt idx="58">
                  <c:v>2.3018053385008623</c:v>
                </c:pt>
                <c:pt idx="59">
                  <c:v>2.2768367723106273</c:v>
                </c:pt>
                <c:pt idx="60">
                  <c:v>2.2510492868147352</c:v>
                </c:pt>
                <c:pt idx="61">
                  <c:v>2.2243993348692461</c:v>
                </c:pt>
                <c:pt idx="62">
                  <c:v>2.1968463034431376</c:v>
                </c:pt>
                <c:pt idx="63">
                  <c:v>2.1683504697555707</c:v>
                </c:pt>
                <c:pt idx="64">
                  <c:v>2.1388744560342432</c:v>
                </c:pt>
                <c:pt idx="65">
                  <c:v>2.108382162714415</c:v>
                </c:pt>
                <c:pt idx="66">
                  <c:v>2.0768391843246019</c:v>
                </c:pt>
                <c:pt idx="67">
                  <c:v>2.0442129002213658</c:v>
                </c:pt>
                <c:pt idx="68">
                  <c:v>2.0104716677636301</c:v>
                </c:pt>
                <c:pt idx="69">
                  <c:v>1.9755848912659002</c:v>
                </c:pt>
                <c:pt idx="70">
                  <c:v>1.9395232988397437</c:v>
                </c:pt>
                <c:pt idx="71">
                  <c:v>1.9022582791739862</c:v>
                </c:pt>
                <c:pt idx="72">
                  <c:v>1.8637618667493983</c:v>
                </c:pt>
                <c:pt idx="73">
                  <c:v>1.8240062256081606</c:v>
                </c:pt>
                <c:pt idx="74">
                  <c:v>1.7829633755749827</c:v>
                </c:pt>
                <c:pt idx="75">
                  <c:v>1.7406052450856508</c:v>
                </c:pt>
                <c:pt idx="76">
                  <c:v>1.6969028632820773</c:v>
                </c:pt>
                <c:pt idx="77">
                  <c:v>1.6518259185735564</c:v>
                </c:pt>
                <c:pt idx="78">
                  <c:v>1.6053422704256004</c:v>
                </c:pt>
                <c:pt idx="79">
                  <c:v>1.5262607887019062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CAB5-4518-9C7B-8DCE31943323}"/>
            </c:ext>
          </c:extLst>
        </c:ser>
        <c:ser>
          <c:idx val="2"/>
          <c:order val="2"/>
          <c:tx>
            <c:strRef>
              <c:f>'Figure 1'!$D$3</c:f>
              <c:strCache>
                <c:ptCount val="1"/>
                <c:pt idx="0">
                  <c:v>African</c:v>
                </c:pt>
              </c:strCache>
            </c:strRef>
          </c:tx>
          <c:spPr>
            <a:ln w="19050" cap="rnd">
              <a:solidFill>
                <a:srgbClr val="FF3B2B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1'!$D$4:$D$83</c:f>
              <c:numCache>
                <c:formatCode>General</c:formatCode>
                <c:ptCount val="80"/>
                <c:pt idx="0">
                  <c:v>3.8982149151320766</c:v>
                </c:pt>
                <c:pt idx="1">
                  <c:v>5.1066496054434598</c:v>
                </c:pt>
                <c:pt idx="2">
                  <c:v>4.1694606197215736</c:v>
                </c:pt>
                <c:pt idx="3">
                  <c:v>3.8682573655840913</c:v>
                </c:pt>
                <c:pt idx="4">
                  <c:v>3.7517238526111654</c:v>
                </c:pt>
                <c:pt idx="5">
                  <c:v>3.705695287929291</c:v>
                </c:pt>
                <c:pt idx="6">
                  <c:v>3.6857238273059338</c:v>
                </c:pt>
                <c:pt idx="7">
                  <c:v>3.6802947423475953</c:v>
                </c:pt>
                <c:pt idx="8">
                  <c:v>3.6775588713600778</c:v>
                </c:pt>
                <c:pt idx="9">
                  <c:v>3.6738463480670691</c:v>
                </c:pt>
                <c:pt idx="10">
                  <c:v>3.6673042939451079</c:v>
                </c:pt>
                <c:pt idx="11">
                  <c:v>3.6571899240097276</c:v>
                </c:pt>
                <c:pt idx="12">
                  <c:v>3.6433610671974885</c:v>
                </c:pt>
                <c:pt idx="13">
                  <c:v>3.6260010967719447</c:v>
                </c:pt>
                <c:pt idx="14">
                  <c:v>3.6054634570169486</c:v>
                </c:pt>
                <c:pt idx="15">
                  <c:v>3.5821816827127191</c:v>
                </c:pt>
                <c:pt idx="16">
                  <c:v>3.5566170378525173</c:v>
                </c:pt>
                <c:pt idx="17">
                  <c:v>3.5292249224698486</c:v>
                </c:pt>
                <c:pt idx="18">
                  <c:v>3.5004372111818123</c:v>
                </c:pt>
                <c:pt idx="19">
                  <c:v>3.4706511404413796</c:v>
                </c:pt>
                <c:pt idx="20">
                  <c:v>3.4402248173618246</c:v>
                </c:pt>
                <c:pt idx="21">
                  <c:v>3.4094737544613261</c:v>
                </c:pt>
                <c:pt idx="22">
                  <c:v>3.3786714931058666</c:v>
                </c:pt>
                <c:pt idx="23">
                  <c:v>3.3482048722892364</c:v>
                </c:pt>
                <c:pt idx="24">
                  <c:v>3.3160528383281682</c:v>
                </c:pt>
                <c:pt idx="25">
                  <c:v>3.2853307370811233</c:v>
                </c:pt>
                <c:pt idx="26">
                  <c:v>3.2585089978187067</c:v>
                </c:pt>
                <c:pt idx="27">
                  <c:v>3.2367486811888138</c:v>
                </c:pt>
                <c:pt idx="28">
                  <c:v>3.2203520365163563</c:v>
                </c:pt>
                <c:pt idx="29">
                  <c:v>3.1952402956896133</c:v>
                </c:pt>
                <c:pt idx="30">
                  <c:v>3.1744275871736987</c:v>
                </c:pt>
                <c:pt idx="31">
                  <c:v>3.1505580298957798</c:v>
                </c:pt>
                <c:pt idx="32">
                  <c:v>3.1189000861351825</c:v>
                </c:pt>
                <c:pt idx="33">
                  <c:v>3.0762929326396851</c:v>
                </c:pt>
                <c:pt idx="34">
                  <c:v>3.0365695908985004</c:v>
                </c:pt>
                <c:pt idx="35">
                  <c:v>2.999480430517258</c:v>
                </c:pt>
                <c:pt idx="36">
                  <c:v>2.964788314620129</c:v>
                </c:pt>
                <c:pt idx="37">
                  <c:v>2.9322694306819179</c:v>
                </c:pt>
                <c:pt idx="38">
                  <c:v>2.9017131281896558</c:v>
                </c:pt>
                <c:pt idx="39">
                  <c:v>2.872919671018594</c:v>
                </c:pt>
                <c:pt idx="40">
                  <c:v>2.8456993267680875</c:v>
                </c:pt>
                <c:pt idx="41">
                  <c:v>2.838715132393602</c:v>
                </c:pt>
                <c:pt idx="42">
                  <c:v>2.8232336824068005</c:v>
                </c:pt>
                <c:pt idx="43">
                  <c:v>2.8068909542705893</c:v>
                </c:pt>
                <c:pt idx="44">
                  <c:v>2.7907433612461228</c:v>
                </c:pt>
                <c:pt idx="45">
                  <c:v>2.7747083106861123</c:v>
                </c:pt>
                <c:pt idx="46">
                  <c:v>2.7587019162590893</c:v>
                </c:pt>
                <c:pt idx="47">
                  <c:v>2.7426387564491779</c:v>
                </c:pt>
                <c:pt idx="48">
                  <c:v>2.7264326684005753</c:v>
                </c:pt>
                <c:pt idx="49">
                  <c:v>2.7099975126509843</c:v>
                </c:pt>
                <c:pt idx="50">
                  <c:v>2.6932452883669669</c:v>
                </c:pt>
                <c:pt idx="51">
                  <c:v>2.6760886217722923</c:v>
                </c:pt>
                <c:pt idx="52">
                  <c:v>2.6584394507785349</c:v>
                </c:pt>
                <c:pt idx="53">
                  <c:v>2.6402097402910547</c:v>
                </c:pt>
                <c:pt idx="54">
                  <c:v>2.6213116263704554</c:v>
                </c:pt>
                <c:pt idx="55">
                  <c:v>2.6016567147213405</c:v>
                </c:pt>
                <c:pt idx="56">
                  <c:v>2.5811576794166782</c:v>
                </c:pt>
                <c:pt idx="57">
                  <c:v>2.5597275734204574</c:v>
                </c:pt>
                <c:pt idx="58">
                  <c:v>2.537280041789554</c:v>
                </c:pt>
                <c:pt idx="59">
                  <c:v>2.5137295393538919</c:v>
                </c:pt>
                <c:pt idx="60">
                  <c:v>2.4889924218230215</c:v>
                </c:pt>
                <c:pt idx="61">
                  <c:v>2.4629855114526378</c:v>
                </c:pt>
                <c:pt idx="62">
                  <c:v>2.4356278121579442</c:v>
                </c:pt>
                <c:pt idx="63">
                  <c:v>2.4068408087915625</c:v>
                </c:pt>
                <c:pt idx="64">
                  <c:v>2.3765474180941299</c:v>
                </c:pt>
                <c:pt idx="65">
                  <c:v>2.344674568808975</c:v>
                </c:pt>
                <c:pt idx="66">
                  <c:v>2.3111510900261929</c:v>
                </c:pt>
                <c:pt idx="67">
                  <c:v>2.2759100473619003</c:v>
                </c:pt>
                <c:pt idx="68">
                  <c:v>2.2388885934174501</c:v>
                </c:pt>
                <c:pt idx="69">
                  <c:v>2.2000275884361029</c:v>
                </c:pt>
                <c:pt idx="70">
                  <c:v>2.1592733685214296</c:v>
                </c:pt>
                <c:pt idx="71">
                  <c:v>2.1165771175961914</c:v>
                </c:pt>
                <c:pt idx="72">
                  <c:v>2.0718960597479601</c:v>
                </c:pt>
                <c:pt idx="73">
                  <c:v>2.0251926232613591</c:v>
                </c:pt>
                <c:pt idx="74">
                  <c:v>1.9764368478986816</c:v>
                </c:pt>
                <c:pt idx="75">
                  <c:v>1.925604755617393</c:v>
                </c:pt>
                <c:pt idx="76">
                  <c:v>1.8726801717380495</c:v>
                </c:pt>
                <c:pt idx="77">
                  <c:v>1.8176538411730196</c:v>
                </c:pt>
                <c:pt idx="78">
                  <c:v>1.7605248445163604</c:v>
                </c:pt>
                <c:pt idx="79">
                  <c:v>1.6703000541888962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CAB5-4518-9C7B-8DCE31943323}"/>
            </c:ext>
          </c:extLst>
        </c:ser>
        <c:ser>
          <c:idx val="3"/>
          <c:order val="3"/>
          <c:tx>
            <c:strRef>
              <c:f>'Figure 1'!$E$3</c:f>
              <c:strCache>
                <c:ptCount val="1"/>
                <c:pt idx="0">
                  <c:v>Hispanic</c:v>
                </c:pt>
              </c:strCache>
            </c:strRef>
          </c:tx>
          <c:spPr>
            <a:ln w="19050" cap="rnd">
              <a:solidFill>
                <a:srgbClr val="F78036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1'!$E$4:$E$83</c:f>
              <c:numCache>
                <c:formatCode>General</c:formatCode>
                <c:ptCount val="80"/>
                <c:pt idx="0">
                  <c:v>4.0674608112007116</c:v>
                </c:pt>
                <c:pt idx="1">
                  <c:v>5.2334794464988805</c:v>
                </c:pt>
                <c:pt idx="2">
                  <c:v>4.268441143276152</c:v>
                </c:pt>
                <c:pt idx="3">
                  <c:v>3.9672755954021177</c:v>
                </c:pt>
                <c:pt idx="4">
                  <c:v>3.859111592910871</c:v>
                </c:pt>
                <c:pt idx="5">
                  <c:v>3.824906305388057</c:v>
                </c:pt>
                <c:pt idx="6">
                  <c:v>3.8189358805427447</c:v>
                </c:pt>
                <c:pt idx="7">
                  <c:v>3.8279522706617635</c:v>
                </c:pt>
                <c:pt idx="8">
                  <c:v>3.8401772587142706</c:v>
                </c:pt>
                <c:pt idx="9">
                  <c:v>3.8516041868899444</c:v>
                </c:pt>
                <c:pt idx="10">
                  <c:v>3.8601733674370067</c:v>
                </c:pt>
                <c:pt idx="11">
                  <c:v>3.8649986066415356</c:v>
                </c:pt>
                <c:pt idx="12">
                  <c:v>3.8658294079957232</c:v>
                </c:pt>
                <c:pt idx="13">
                  <c:v>3.8627714515261666</c:v>
                </c:pt>
                <c:pt idx="14">
                  <c:v>3.8561210264161154</c:v>
                </c:pt>
                <c:pt idx="15">
                  <c:v>3.8462702857266091</c:v>
                </c:pt>
                <c:pt idx="16">
                  <c:v>3.8336537733579052</c:v>
                </c:pt>
                <c:pt idx="17">
                  <c:v>3.8187080765739849</c:v>
                </c:pt>
                <c:pt idx="18">
                  <c:v>3.8018549965355763</c:v>
                </c:pt>
                <c:pt idx="19">
                  <c:v>3.7834871791951676</c:v>
                </c:pt>
                <c:pt idx="20">
                  <c:v>3.7639612049095348</c:v>
                </c:pt>
                <c:pt idx="21">
                  <c:v>3.7435951915337315</c:v>
                </c:pt>
                <c:pt idx="22">
                  <c:v>3.7226662541286464</c:v>
                </c:pt>
                <c:pt idx="23">
                  <c:v>3.7203295593284009</c:v>
                </c:pt>
                <c:pt idx="24">
                  <c:v>3.6970948381671223</c:v>
                </c:pt>
                <c:pt idx="25">
                  <c:v>3.67450156224744</c:v>
                </c:pt>
                <c:pt idx="26">
                  <c:v>3.6556985910165798</c:v>
                </c:pt>
                <c:pt idx="27">
                  <c:v>3.6420672477525922</c:v>
                </c:pt>
                <c:pt idx="28">
                  <c:v>3.6338730242129524</c:v>
                </c:pt>
                <c:pt idx="29">
                  <c:v>3.6152686174403796</c:v>
                </c:pt>
                <c:pt idx="30">
                  <c:v>3.6009211276350226</c:v>
                </c:pt>
                <c:pt idx="31">
                  <c:v>3.559186448159517</c:v>
                </c:pt>
                <c:pt idx="32">
                  <c:v>3.5329322941005024</c:v>
                </c:pt>
                <c:pt idx="33">
                  <c:v>3.4959233536795966</c:v>
                </c:pt>
                <c:pt idx="34">
                  <c:v>3.4610583883221939</c:v>
                </c:pt>
                <c:pt idx="35">
                  <c:v>3.4281060179048168</c:v>
                </c:pt>
                <c:pt idx="36">
                  <c:v>3.3968437613249893</c:v>
                </c:pt>
                <c:pt idx="37">
                  <c:v>3.3670584298701978</c:v>
                </c:pt>
                <c:pt idx="38">
                  <c:v>3.3385442937236016</c:v>
                </c:pt>
                <c:pt idx="39">
                  <c:v>3.3111062971670493</c:v>
                </c:pt>
                <c:pt idx="40">
                  <c:v>3.2845559571217038</c:v>
                </c:pt>
                <c:pt idx="41">
                  <c:v>3.2765368071857335</c:v>
                </c:pt>
                <c:pt idx="42">
                  <c:v>3.2598715415526542</c:v>
                </c:pt>
                <c:pt idx="43">
                  <c:v>3.2417608146345858</c:v>
                </c:pt>
                <c:pt idx="44">
                  <c:v>3.2231895684070397</c:v>
                </c:pt>
                <c:pt idx="45">
                  <c:v>3.2040689363459087</c:v>
                </c:pt>
                <c:pt idx="46">
                  <c:v>3.1843092236041244</c:v>
                </c:pt>
                <c:pt idx="47">
                  <c:v>3.1638250745717511</c:v>
                </c:pt>
                <c:pt idx="48">
                  <c:v>3.1425312577272031</c:v>
                </c:pt>
                <c:pt idx="49">
                  <c:v>3.1203476309042135</c:v>
                </c:pt>
                <c:pt idx="50">
                  <c:v>3.0971966900127135</c:v>
                </c:pt>
                <c:pt idx="51">
                  <c:v>3.0730047619506391</c:v>
                </c:pt>
                <c:pt idx="52">
                  <c:v>3.0477031328671429</c:v>
                </c:pt>
                <c:pt idx="53">
                  <c:v>3.0212273290125511</c:v>
                </c:pt>
                <c:pt idx="54">
                  <c:v>2.993519219016322</c:v>
                </c:pt>
                <c:pt idx="55">
                  <c:v>2.9645240747829797</c:v>
                </c:pt>
                <c:pt idx="56">
                  <c:v>2.9341950538903578</c:v>
                </c:pt>
                <c:pt idx="57">
                  <c:v>2.9024887652970981</c:v>
                </c:pt>
                <c:pt idx="58">
                  <c:v>2.8693696106150637</c:v>
                </c:pt>
                <c:pt idx="59">
                  <c:v>2.8348070358661097</c:v>
                </c:pt>
                <c:pt idx="60">
                  <c:v>2.798776222640357</c:v>
                </c:pt>
                <c:pt idx="61">
                  <c:v>2.7612590578565457</c:v>
                </c:pt>
                <c:pt idx="62">
                  <c:v>2.7222419754377718</c:v>
                </c:pt>
                <c:pt idx="63">
                  <c:v>2.681718441425196</c:v>
                </c:pt>
                <c:pt idx="64">
                  <c:v>2.6396857240506582</c:v>
                </c:pt>
                <c:pt idx="65">
                  <c:v>2.5961472154498271</c:v>
                </c:pt>
                <c:pt idx="66">
                  <c:v>2.551110401709086</c:v>
                </c:pt>
                <c:pt idx="67">
                  <c:v>2.5045871012746437</c:v>
                </c:pt>
                <c:pt idx="68">
                  <c:v>2.456592642628511</c:v>
                </c:pt>
                <c:pt idx="69">
                  <c:v>2.4071456221319965</c:v>
                </c:pt>
                <c:pt idx="70">
                  <c:v>2.3562672917860317</c:v>
                </c:pt>
                <c:pt idx="71">
                  <c:v>2.3039803131157508</c:v>
                </c:pt>
                <c:pt idx="72">
                  <c:v>2.2503092178382342</c:v>
                </c:pt>
                <c:pt idx="73">
                  <c:v>2.1952784572287407</c:v>
                </c:pt>
                <c:pt idx="74">
                  <c:v>2.138911943985458</c:v>
                </c:pt>
                <c:pt idx="75">
                  <c:v>2.0812324387283798</c:v>
                </c:pt>
                <c:pt idx="76">
                  <c:v>2.0222611725062762</c:v>
                </c:pt>
                <c:pt idx="77">
                  <c:v>1.9620150530314995</c:v>
                </c:pt>
                <c:pt idx="78">
                  <c:v>1.9005077302198703</c:v>
                </c:pt>
                <c:pt idx="79">
                  <c:v>1.8023471618209319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CAB5-4518-9C7B-8DCE31943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4617168"/>
        <c:axId val="834613232"/>
      </c:scatterChart>
      <c:valAx>
        <c:axId val="834617168"/>
        <c:scaling>
          <c:orientation val="minMax"/>
          <c:max val="8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r>
                  <a:rPr lang="en-US" dirty="0"/>
                  <a:t>Age</a:t>
                </a:r>
              </a:p>
            </c:rich>
          </c:tx>
          <c:layout>
            <c:manualLayout>
              <c:xMode val="edge"/>
              <c:yMode val="edge"/>
              <c:x val="0.5097743296793783"/>
              <c:y val="0.929606299212598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en-US"/>
          </a:p>
        </c:txPr>
        <c:crossAx val="834613232"/>
        <c:crosses val="autoZero"/>
        <c:crossBetween val="midCat"/>
        <c:majorUnit val="20"/>
      </c:valAx>
      <c:valAx>
        <c:axId val="8346132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r>
                  <a:rPr lang="en-US" dirty="0"/>
                  <a:t>Daily oral dose (μg/kg/d)</a:t>
                </a:r>
              </a:p>
            </c:rich>
          </c:tx>
          <c:layout>
            <c:manualLayout>
              <c:xMode val="edge"/>
              <c:yMode val="edge"/>
              <c:x val="5.4466230936819175E-3"/>
              <c:y val="0.115767716535433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en-US"/>
          </a:p>
        </c:txPr>
        <c:crossAx val="834617168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Sylfaen" panose="010A05020503060303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15344895613538"/>
          <c:y val="5.0925925925925923E-2"/>
          <c:w val="0.69948707391968157"/>
          <c:h val="0.734243948673082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1'!$H$3</c:f>
              <c:strCache>
                <c:ptCount val="1"/>
                <c:pt idx="0">
                  <c:v>Asian</c:v>
                </c:pt>
              </c:strCache>
            </c:strRef>
          </c:tx>
          <c:spPr>
            <a:ln w="19050" cap="rnd">
              <a:solidFill>
                <a:srgbClr val="13BBD4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1'!$H$4:$H$83</c:f>
              <c:numCache>
                <c:formatCode>General</c:formatCode>
                <c:ptCount val="80"/>
                <c:pt idx="0">
                  <c:v>5.3358733214332776</c:v>
                </c:pt>
                <c:pt idx="1">
                  <c:v>7.9387623943169139</c:v>
                </c:pt>
                <c:pt idx="2">
                  <c:v>6.68047616225663</c:v>
                </c:pt>
                <c:pt idx="3">
                  <c:v>6.130637569599223</c:v>
                </c:pt>
                <c:pt idx="4">
                  <c:v>5.8184460484756881</c:v>
                </c:pt>
                <c:pt idx="5">
                  <c:v>5.6170644739767983</c:v>
                </c:pt>
                <c:pt idx="6">
                  <c:v>5.4715354576113295</c:v>
                </c:pt>
                <c:pt idx="7">
                  <c:v>5.3680650567416821</c:v>
                </c:pt>
                <c:pt idx="8">
                  <c:v>5.2881620724380101</c:v>
                </c:pt>
                <c:pt idx="9">
                  <c:v>5.2249386903878623</c:v>
                </c:pt>
                <c:pt idx="10">
                  <c:v>5.17380678071682</c:v>
                </c:pt>
                <c:pt idx="11">
                  <c:v>5.1317705526375104</c:v>
                </c:pt>
                <c:pt idx="12">
                  <c:v>5.0967863918551242</c:v>
                </c:pt>
                <c:pt idx="13">
                  <c:v>5.0674119236287023</c:v>
                </c:pt>
                <c:pt idx="14">
                  <c:v>5.0425966374604139</c:v>
                </c:pt>
                <c:pt idx="15">
                  <c:v>5.0215538522926089</c:v>
                </c:pt>
                <c:pt idx="16">
                  <c:v>5.0036809092634353</c:v>
                </c:pt>
                <c:pt idx="17">
                  <c:v>4.9885030913042669</c:v>
                </c:pt>
                <c:pt idx="18">
                  <c:v>4.9756370995066614</c:v>
                </c:pt>
                <c:pt idx="19">
                  <c:v>4.9647656537523392</c:v>
                </c:pt>
                <c:pt idx="20">
                  <c:v>4.9556221001315635</c:v>
                </c:pt>
                <c:pt idx="21">
                  <c:v>4.9479727177483754</c:v>
                </c:pt>
                <c:pt idx="22">
                  <c:v>4.9416097974885389</c:v>
                </c:pt>
                <c:pt idx="23">
                  <c:v>4.9275897170022445</c:v>
                </c:pt>
                <c:pt idx="24">
                  <c:v>4.9202295352085743</c:v>
                </c:pt>
                <c:pt idx="25">
                  <c:v>4.9150942725036906</c:v>
                </c:pt>
                <c:pt idx="26">
                  <c:v>4.9154025169717244</c:v>
                </c:pt>
                <c:pt idx="27">
                  <c:v>4.9227062707711546</c:v>
                </c:pt>
                <c:pt idx="28">
                  <c:v>4.9374095098319302</c:v>
                </c:pt>
                <c:pt idx="29">
                  <c:v>4.1503966114764532</c:v>
                </c:pt>
                <c:pt idx="30">
                  <c:v>4.7665760383373392</c:v>
                </c:pt>
                <c:pt idx="31">
                  <c:v>4.9539622681080226</c:v>
                </c:pt>
                <c:pt idx="32">
                  <c:v>4.9381791505063051</c:v>
                </c:pt>
                <c:pt idx="33">
                  <c:v>4.9015777485211514</c:v>
                </c:pt>
                <c:pt idx="34">
                  <c:v>4.8672548273566791</c:v>
                </c:pt>
                <c:pt idx="35">
                  <c:v>4.8347727142002208</c:v>
                </c:pt>
                <c:pt idx="36">
                  <c:v>4.8037170900160113</c:v>
                </c:pt>
                <c:pt idx="37">
                  <c:v>4.773698342819773</c:v>
                </c:pt>
                <c:pt idx="38">
                  <c:v>4.7443481523084676</c:v>
                </c:pt>
                <c:pt idx="39">
                  <c:v>4.7153182284015758</c:v>
                </c:pt>
                <c:pt idx="40">
                  <c:v>4.6862793877119486</c:v>
                </c:pt>
                <c:pt idx="41">
                  <c:v>4.6900922746554921</c:v>
                </c:pt>
                <c:pt idx="42">
                  <c:v>4.6763080077450159</c:v>
                </c:pt>
                <c:pt idx="43">
                  <c:v>4.6582903061586514</c:v>
                </c:pt>
                <c:pt idx="44">
                  <c:v>4.6378910737630807</c:v>
                </c:pt>
                <c:pt idx="45">
                  <c:v>4.6149690039691471</c:v>
                </c:pt>
                <c:pt idx="46">
                  <c:v>4.5893942318971721</c:v>
                </c:pt>
                <c:pt idx="47">
                  <c:v>4.5610493410659574</c:v>
                </c:pt>
                <c:pt idx="48">
                  <c:v>4.5298325095257708</c:v>
                </c:pt>
                <c:pt idx="49">
                  <c:v>4.4956558255579209</c:v>
                </c:pt>
                <c:pt idx="50">
                  <c:v>4.4584504518296164</c:v>
                </c:pt>
                <c:pt idx="51">
                  <c:v>4.4181646410470963</c:v>
                </c:pt>
                <c:pt idx="52">
                  <c:v>4.3747661472937587</c:v>
                </c:pt>
                <c:pt idx="53">
                  <c:v>4.3282428570500882</c:v>
                </c:pt>
                <c:pt idx="54">
                  <c:v>4.278601675817038</c:v>
                </c:pt>
                <c:pt idx="55">
                  <c:v>4.2258715846295924</c:v>
                </c:pt>
                <c:pt idx="56">
                  <c:v>4.1700998056479808</c:v>
                </c:pt>
                <c:pt idx="57">
                  <c:v>4.1113535646314308</c:v>
                </c:pt>
                <c:pt idx="58">
                  <c:v>4.0497207593743383</c:v>
                </c:pt>
                <c:pt idx="59">
                  <c:v>3.9853054829161558</c:v>
                </c:pt>
                <c:pt idx="60">
                  <c:v>3.9182283383592953</c:v>
                </c:pt>
                <c:pt idx="61">
                  <c:v>3.8486270927883184</c:v>
                </c:pt>
                <c:pt idx="62">
                  <c:v>3.7766518338187076</c:v>
                </c:pt>
                <c:pt idx="63">
                  <c:v>3.7024666781664375</c:v>
                </c:pt>
                <c:pt idx="64">
                  <c:v>3.6262448693837901</c:v>
                </c:pt>
                <c:pt idx="65">
                  <c:v>3.5481702792620222</c:v>
                </c:pt>
                <c:pt idx="66">
                  <c:v>3.4684332147159771</c:v>
                </c:pt>
                <c:pt idx="67">
                  <c:v>3.3872289293524593</c:v>
                </c:pt>
                <c:pt idx="68">
                  <c:v>3.3047595246472734</c:v>
                </c:pt>
                <c:pt idx="69">
                  <c:v>3.2212273987182045</c:v>
                </c:pt>
                <c:pt idx="70">
                  <c:v>3.1368380107167391</c:v>
                </c:pt>
                <c:pt idx="71">
                  <c:v>3.0517971197202693</c:v>
                </c:pt>
                <c:pt idx="72">
                  <c:v>2.9663104838905747</c:v>
                </c:pt>
                <c:pt idx="73">
                  <c:v>2.8805817916182863</c:v>
                </c:pt>
                <c:pt idx="74">
                  <c:v>2.7948152721564745</c:v>
                </c:pt>
                <c:pt idx="75">
                  <c:v>2.7092126932600942</c:v>
                </c:pt>
                <c:pt idx="76">
                  <c:v>2.6239759062982744</c:v>
                </c:pt>
                <c:pt idx="77">
                  <c:v>2.5393047311652905</c:v>
                </c:pt>
                <c:pt idx="78">
                  <c:v>2.4554009398324337</c:v>
                </c:pt>
                <c:pt idx="79">
                  <c:v>2.3294230256289663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07F-49F8-9131-FDBB525D1D75}"/>
            </c:ext>
          </c:extLst>
        </c:ser>
        <c:ser>
          <c:idx val="1"/>
          <c:order val="1"/>
          <c:tx>
            <c:strRef>
              <c:f>'Figure 1'!$I$3</c:f>
              <c:strCache>
                <c:ptCount val="1"/>
                <c:pt idx="0">
                  <c:v>White</c:v>
                </c:pt>
              </c:strCache>
            </c:strRef>
          </c:tx>
          <c:spPr>
            <a:ln w="19050" cap="rnd">
              <a:solidFill>
                <a:srgbClr val="004598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1'!$I$4:$I$83</c:f>
              <c:numCache>
                <c:formatCode>General</c:formatCode>
                <c:ptCount val="80"/>
                <c:pt idx="0">
                  <c:v>3.7048226907388009</c:v>
                </c:pt>
                <c:pt idx="1">
                  <c:v>5.3294301209331287</c:v>
                </c:pt>
                <c:pt idx="2">
                  <c:v>4.4207642863217558</c:v>
                </c:pt>
                <c:pt idx="3">
                  <c:v>4.0201752477867805</c:v>
                </c:pt>
                <c:pt idx="4">
                  <c:v>3.7889930934932656</c:v>
                </c:pt>
                <c:pt idx="5">
                  <c:v>3.6358917416826282</c:v>
                </c:pt>
                <c:pt idx="6">
                  <c:v>3.5232011605771092</c:v>
                </c:pt>
                <c:pt idx="7">
                  <c:v>3.4383730521640397</c:v>
                </c:pt>
                <c:pt idx="8">
                  <c:v>3.3700431949310414</c:v>
                </c:pt>
                <c:pt idx="9">
                  <c:v>3.3132538643315104</c:v>
                </c:pt>
                <c:pt idx="10">
                  <c:v>3.264803634902496</c:v>
                </c:pt>
                <c:pt idx="11">
                  <c:v>3.2226058093916641</c:v>
                </c:pt>
                <c:pt idx="12">
                  <c:v>3.1852405064143627</c:v>
                </c:pt>
                <c:pt idx="13">
                  <c:v>3.1517090471129348</c:v>
                </c:pt>
                <c:pt idx="14">
                  <c:v>3.1212870763180884</c:v>
                </c:pt>
                <c:pt idx="15">
                  <c:v>3.0934358324282445</c:v>
                </c:pt>
                <c:pt idx="16">
                  <c:v>3.0677452262140954</c:v>
                </c:pt>
                <c:pt idx="17">
                  <c:v>3.0438958441497053</c:v>
                </c:pt>
                <c:pt idx="18">
                  <c:v>3.021633677898544</c:v>
                </c:pt>
                <c:pt idx="19">
                  <c:v>3.0007539931941682</c:v>
                </c:pt>
                <c:pt idx="20">
                  <c:v>2.9810873727294855</c:v>
                </c:pt>
                <c:pt idx="21">
                  <c:v>2.9624903450087823</c:v>
                </c:pt>
                <c:pt idx="22">
                  <c:v>2.9448406039975557</c:v>
                </c:pt>
                <c:pt idx="23">
                  <c:v>2.9536014984659693</c:v>
                </c:pt>
                <c:pt idx="24">
                  <c:v>2.936220580199334</c:v>
                </c:pt>
                <c:pt idx="25">
                  <c:v>2.9197659366624484</c:v>
                </c:pt>
                <c:pt idx="26">
                  <c:v>2.906768848946212</c:v>
                </c:pt>
                <c:pt idx="27">
                  <c:v>2.8982086663380557</c:v>
                </c:pt>
                <c:pt idx="28">
                  <c:v>2.8941149647905933</c:v>
                </c:pt>
                <c:pt idx="29">
                  <c:v>2.4814935791945909</c:v>
                </c:pt>
                <c:pt idx="30">
                  <c:v>2.7701985635110629</c:v>
                </c:pt>
                <c:pt idx="31">
                  <c:v>2.8287016274708132</c:v>
                </c:pt>
                <c:pt idx="32">
                  <c:v>2.8108797531621144</c:v>
                </c:pt>
                <c:pt idx="33">
                  <c:v>2.7856207956732804</c:v>
                </c:pt>
                <c:pt idx="34">
                  <c:v>2.7615811500011023</c:v>
                </c:pt>
                <c:pt idx="35">
                  <c:v>2.7385767656919184</c:v>
                </c:pt>
                <c:pt idx="36">
                  <c:v>2.7164350015660257</c:v>
                </c:pt>
                <c:pt idx="37">
                  <c:v>2.6949926052044195</c:v>
                </c:pt>
                <c:pt idx="38">
                  <c:v>2.674096744708724</c:v>
                </c:pt>
                <c:pt idx="39">
                  <c:v>2.6536022888266815</c:v>
                </c:pt>
                <c:pt idx="40">
                  <c:v>2.6333717824975746</c:v>
                </c:pt>
                <c:pt idx="41">
                  <c:v>2.6253278742524655</c:v>
                </c:pt>
                <c:pt idx="42">
                  <c:v>2.6110780915338894</c:v>
                </c:pt>
                <c:pt idx="43">
                  <c:v>2.5954848814677201</c:v>
                </c:pt>
                <c:pt idx="44">
                  <c:v>2.579207225423183</c:v>
                </c:pt>
                <c:pt idx="45">
                  <c:v>2.5621782697467443</c:v>
                </c:pt>
                <c:pt idx="46">
                  <c:v>2.5443330395064119</c:v>
                </c:pt>
                <c:pt idx="47">
                  <c:v>2.5256082801669071</c:v>
                </c:pt>
                <c:pt idx="48">
                  <c:v>2.5059436164538624</c:v>
                </c:pt>
                <c:pt idx="49">
                  <c:v>2.485282677596484</c:v>
                </c:pt>
                <c:pt idx="50">
                  <c:v>2.4635719280884181</c:v>
                </c:pt>
                <c:pt idx="51">
                  <c:v>2.4407624721944932</c:v>
                </c:pt>
                <c:pt idx="52">
                  <c:v>2.416810146699218</c:v>
                </c:pt>
                <c:pt idx="53">
                  <c:v>2.3916753616361546</c:v>
                </c:pt>
                <c:pt idx="54">
                  <c:v>2.3653250549644271</c:v>
                </c:pt>
                <c:pt idx="55">
                  <c:v>2.3377308735390221</c:v>
                </c:pt>
                <c:pt idx="56">
                  <c:v>2.308871379059616</c:v>
                </c:pt>
                <c:pt idx="57">
                  <c:v>2.2787316891428744</c:v>
                </c:pt>
                <c:pt idx="58">
                  <c:v>2.2473030922151529</c:v>
                </c:pt>
                <c:pt idx="59">
                  <c:v>2.2145838581073964</c:v>
                </c:pt>
                <c:pt idx="60">
                  <c:v>2.1805796145340226</c:v>
                </c:pt>
                <c:pt idx="61">
                  <c:v>2.1453028160121428</c:v>
                </c:pt>
                <c:pt idx="62">
                  <c:v>2.1087730281853827</c:v>
                </c:pt>
                <c:pt idx="63">
                  <c:v>2.0710166042134812</c:v>
                </c:pt>
                <c:pt idx="64">
                  <c:v>2.0320671116252269</c:v>
                </c:pt>
                <c:pt idx="65">
                  <c:v>1.9919643710012345</c:v>
                </c:pt>
                <c:pt idx="66">
                  <c:v>1.9507548053918204</c:v>
                </c:pt>
                <c:pt idx="67">
                  <c:v>1.9084917156052921</c:v>
                </c:pt>
                <c:pt idx="68">
                  <c:v>1.8652339755096603</c:v>
                </c:pt>
                <c:pt idx="69">
                  <c:v>1.8210457995285834</c:v>
                </c:pt>
                <c:pt idx="70">
                  <c:v>1.7759976917652882</c:v>
                </c:pt>
                <c:pt idx="71">
                  <c:v>1.7301649230119307</c:v>
                </c:pt>
                <c:pt idx="72">
                  <c:v>1.6836277759698073</c:v>
                </c:pt>
                <c:pt idx="73">
                  <c:v>1.6364712905864802</c:v>
                </c:pt>
                <c:pt idx="74">
                  <c:v>1.5887846219433728</c:v>
                </c:pt>
                <c:pt idx="75">
                  <c:v>1.5406617850803213</c:v>
                </c:pt>
                <c:pt idx="76">
                  <c:v>1.4922008774704227</c:v>
                </c:pt>
                <c:pt idx="77">
                  <c:v>1.4435040995816906</c:v>
                </c:pt>
                <c:pt idx="78">
                  <c:v>1.3946782171403831</c:v>
                </c:pt>
                <c:pt idx="79">
                  <c:v>1.3189072270958175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07F-49F8-9131-FDBB525D1D75}"/>
            </c:ext>
          </c:extLst>
        </c:ser>
        <c:ser>
          <c:idx val="2"/>
          <c:order val="2"/>
          <c:tx>
            <c:strRef>
              <c:f>'Figure 1'!$J$3</c:f>
              <c:strCache>
                <c:ptCount val="1"/>
                <c:pt idx="0">
                  <c:v>African</c:v>
                </c:pt>
              </c:strCache>
            </c:strRef>
          </c:tx>
          <c:spPr>
            <a:ln w="19050" cap="rnd">
              <a:solidFill>
                <a:srgbClr val="FF3B2B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1'!$J$4:$J$83</c:f>
              <c:numCache>
                <c:formatCode>General</c:formatCode>
                <c:ptCount val="80"/>
                <c:pt idx="0">
                  <c:v>4.0594655208769561</c:v>
                </c:pt>
                <c:pt idx="1">
                  <c:v>5.5459826901953404</c:v>
                </c:pt>
                <c:pt idx="2">
                  <c:v>4.5507236452752604</c:v>
                </c:pt>
                <c:pt idx="3">
                  <c:v>4.1148529359116948</c:v>
                </c:pt>
                <c:pt idx="4">
                  <c:v>3.8617260254530072</c:v>
                </c:pt>
                <c:pt idx="5">
                  <c:v>3.6923603576597461</c:v>
                </c:pt>
                <c:pt idx="6">
                  <c:v>3.5654215430054599</c:v>
                </c:pt>
                <c:pt idx="7">
                  <c:v>3.469056044156662</c:v>
                </c:pt>
                <c:pt idx="8">
                  <c:v>3.3901684748982341</c:v>
                </c:pt>
                <c:pt idx="9">
                  <c:v>3.3235515806118339</c:v>
                </c:pt>
                <c:pt idx="10">
                  <c:v>3.2658057581900017</c:v>
                </c:pt>
                <c:pt idx="11">
                  <c:v>3.2147175833211601</c:v>
                </c:pt>
                <c:pt idx="12">
                  <c:v>3.1687875342063432</c:v>
                </c:pt>
                <c:pt idx="13">
                  <c:v>3.1269631167422633</c:v>
                </c:pt>
                <c:pt idx="14">
                  <c:v>3.0884858492331526</c:v>
                </c:pt>
                <c:pt idx="15">
                  <c:v>3.0527928391222159</c:v>
                </c:pt>
                <c:pt idx="16">
                  <c:v>3.0194589645814731</c:v>
                </c:pt>
                <c:pt idx="17">
                  <c:v>2.9881564267481471</c:v>
                </c:pt>
                <c:pt idx="18">
                  <c:v>2.9586265606868967</c:v>
                </c:pt>
                <c:pt idx="19">
                  <c:v>2.9306634879588369</c:v>
                </c:pt>
                <c:pt idx="20">
                  <c:v>2.9040991764714832</c:v>
                </c:pt>
                <c:pt idx="21">
                  <c:v>2.8787940529995684</c:v>
                </c:pt>
                <c:pt idx="22">
                  <c:v>2.8546319823181681</c:v>
                </c:pt>
                <c:pt idx="23">
                  <c:v>2.8316519775594817</c:v>
                </c:pt>
                <c:pt idx="24">
                  <c:v>2.8078657273776582</c:v>
                </c:pt>
                <c:pt idx="25">
                  <c:v>2.7857100018881242</c:v>
                </c:pt>
                <c:pt idx="26">
                  <c:v>2.7671066220460214</c:v>
                </c:pt>
                <c:pt idx="27">
                  <c:v>2.7529076133635173</c:v>
                </c:pt>
                <c:pt idx="28">
                  <c:v>2.743267298595002</c:v>
                </c:pt>
                <c:pt idx="29">
                  <c:v>2.3788874913495719</c:v>
                </c:pt>
                <c:pt idx="30">
                  <c:v>2.6154958805725221</c:v>
                </c:pt>
                <c:pt idx="31">
                  <c:v>2.6958127966802556</c:v>
                </c:pt>
                <c:pt idx="32">
                  <c:v>2.6722406808502241</c:v>
                </c:pt>
                <c:pt idx="33">
                  <c:v>2.6389046057176846</c:v>
                </c:pt>
                <c:pt idx="34">
                  <c:v>2.6076287048548408</c:v>
                </c:pt>
                <c:pt idx="35">
                  <c:v>2.5781937756518385</c:v>
                </c:pt>
                <c:pt idx="36">
                  <c:v>2.5503971114497581</c:v>
                </c:pt>
                <c:pt idx="37">
                  <c:v>2.524052281669841</c:v>
                </c:pt>
                <c:pt idx="38">
                  <c:v>2.4989863322505377</c:v>
                </c:pt>
                <c:pt idx="39">
                  <c:v>2.4750393186926054</c:v>
                </c:pt>
                <c:pt idx="40">
                  <c:v>2.4520611622964208</c:v>
                </c:pt>
                <c:pt idx="41">
                  <c:v>2.4461500860849705</c:v>
                </c:pt>
                <c:pt idx="42">
                  <c:v>2.432556784622236</c:v>
                </c:pt>
                <c:pt idx="43">
                  <c:v>2.4178763435206401</c:v>
                </c:pt>
                <c:pt idx="44">
                  <c:v>2.4030338053687954</c:v>
                </c:pt>
                <c:pt idx="45">
                  <c:v>2.3879745724852737</c:v>
                </c:pt>
                <c:pt idx="46">
                  <c:v>2.3726435001696182</c:v>
                </c:pt>
                <c:pt idx="47">
                  <c:v>2.3569857224428814</c:v>
                </c:pt>
                <c:pt idx="48">
                  <c:v>2.3409466017374281</c:v>
                </c:pt>
                <c:pt idx="49">
                  <c:v>2.3244719588937603</c:v>
                </c:pt>
                <c:pt idx="50">
                  <c:v>2.3075086159664719</c:v>
                </c:pt>
                <c:pt idx="51">
                  <c:v>2.2900043799056156</c:v>
                </c:pt>
                <c:pt idx="52">
                  <c:v>2.2719086009296561</c:v>
                </c:pt>
                <c:pt idx="53">
                  <c:v>2.253171682123897</c:v>
                </c:pt>
                <c:pt idx="54">
                  <c:v>2.2337466882070469</c:v>
                </c:pt>
                <c:pt idx="55">
                  <c:v>2.2135886079455864</c:v>
                </c:pt>
                <c:pt idx="56">
                  <c:v>2.1926551771625018</c:v>
                </c:pt>
                <c:pt idx="57">
                  <c:v>2.1709066873621987</c:v>
                </c:pt>
                <c:pt idx="58">
                  <c:v>2.1483072862393624</c:v>
                </c:pt>
                <c:pt idx="59">
                  <c:v>2.124823520323349</c:v>
                </c:pt>
                <c:pt idx="60">
                  <c:v>2.1004271407837445</c:v>
                </c:pt>
                <c:pt idx="61">
                  <c:v>2.0750923628591553</c:v>
                </c:pt>
                <c:pt idx="62">
                  <c:v>2.0487991505458534</c:v>
                </c:pt>
                <c:pt idx="63">
                  <c:v>2.0215312075438794</c:v>
                </c:pt>
                <c:pt idx="64">
                  <c:v>1.9932772343209866</c:v>
                </c:pt>
                <c:pt idx="65">
                  <c:v>1.9640308991078856</c:v>
                </c:pt>
                <c:pt idx="66">
                  <c:v>1.93379153818913</c:v>
                </c:pt>
                <c:pt idx="67">
                  <c:v>1.9025634075541995</c:v>
                </c:pt>
                <c:pt idx="68">
                  <c:v>1.8703570521257966</c:v>
                </c:pt>
                <c:pt idx="69">
                  <c:v>1.8371878837695137</c:v>
                </c:pt>
                <c:pt idx="70">
                  <c:v>1.8030786785283206</c:v>
                </c:pt>
                <c:pt idx="71">
                  <c:v>1.7680574687453421</c:v>
                </c:pt>
                <c:pt idx="72">
                  <c:v>1.7321591421453837</c:v>
                </c:pt>
                <c:pt idx="73">
                  <c:v>1.6954249905716368</c:v>
                </c:pt>
                <c:pt idx="74">
                  <c:v>1.6579040710163846</c:v>
                </c:pt>
                <c:pt idx="75">
                  <c:v>1.6196515621627179</c:v>
                </c:pt>
                <c:pt idx="76">
                  <c:v>1.5807310832173311</c:v>
                </c:pt>
                <c:pt idx="77">
                  <c:v>1.5412140740494509</c:v>
                </c:pt>
                <c:pt idx="78">
                  <c:v>1.5011807580698995</c:v>
                </c:pt>
                <c:pt idx="79">
                  <c:v>1.4341020548247236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07F-49F8-9131-FDBB525D1D75}"/>
            </c:ext>
          </c:extLst>
        </c:ser>
        <c:ser>
          <c:idx val="3"/>
          <c:order val="3"/>
          <c:tx>
            <c:strRef>
              <c:f>'Figure 1'!$K$3</c:f>
              <c:strCache>
                <c:ptCount val="1"/>
                <c:pt idx="0">
                  <c:v>Hispanic</c:v>
                </c:pt>
              </c:strCache>
            </c:strRef>
          </c:tx>
          <c:spPr>
            <a:ln w="19050" cap="rnd">
              <a:solidFill>
                <a:srgbClr val="F78036"/>
              </a:solidFill>
              <a:round/>
            </a:ln>
            <a:effectLst/>
          </c:spPr>
          <c:marker>
            <c:symbol val="none"/>
          </c:marker>
          <c:xVal>
            <c:numRef>
              <c:f>'Figure 1'!$A$4:$A$83</c:f>
              <c:numCache>
                <c:formatCode>General</c:formatCode>
                <c:ptCount val="8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</c:numCache>
            </c:numRef>
          </c:xVal>
          <c:yVal>
            <c:numRef>
              <c:f>'Figure 1'!$K$4:$K$83</c:f>
              <c:numCache>
                <c:formatCode>General</c:formatCode>
                <c:ptCount val="80"/>
                <c:pt idx="0">
                  <c:v>4.242496696013621</c:v>
                </c:pt>
                <c:pt idx="1">
                  <c:v>6.0077792690801921</c:v>
                </c:pt>
                <c:pt idx="2">
                  <c:v>4.9746924804325898</c:v>
                </c:pt>
                <c:pt idx="3">
                  <c:v>4.5233388817803073</c:v>
                </c:pt>
                <c:pt idx="4">
                  <c:v>4.2644792308838877</c:v>
                </c:pt>
                <c:pt idx="5">
                  <c:v>4.0941539913329033</c:v>
                </c:pt>
                <c:pt idx="6">
                  <c:v>3.9691553097604939</c:v>
                </c:pt>
                <c:pt idx="7">
                  <c:v>3.876058963977322</c:v>
                </c:pt>
                <c:pt idx="8">
                  <c:v>3.8014932445989649</c:v>
                </c:pt>
                <c:pt idx="9">
                  <c:v>3.7398768790126247</c:v>
                </c:pt>
                <c:pt idx="10">
                  <c:v>3.6875841593447625</c:v>
                </c:pt>
                <c:pt idx="11">
                  <c:v>3.6422486221272576</c:v>
                </c:pt>
                <c:pt idx="12">
                  <c:v>3.6022641813744563</c:v>
                </c:pt>
                <c:pt idx="13">
                  <c:v>3.5664978285659918</c:v>
                </c:pt>
                <c:pt idx="14">
                  <c:v>3.5341286771329385</c:v>
                </c:pt>
                <c:pt idx="15">
                  <c:v>3.5045458935445715</c:v>
                </c:pt>
                <c:pt idx="16">
                  <c:v>3.4772847712068615</c:v>
                </c:pt>
                <c:pt idx="17">
                  <c:v>3.4519825572730478</c:v>
                </c:pt>
                <c:pt idx="18">
                  <c:v>3.4283516257044959</c:v>
                </c:pt>
                <c:pt idx="19">
                  <c:v>3.4061579415381877</c:v>
                </c:pt>
                <c:pt idx="20">
                  <c:v>3.3852086872622982</c:v>
                </c:pt>
                <c:pt idx="21">
                  <c:v>3.3653420514575605</c:v>
                </c:pt>
                <c:pt idx="22">
                  <c:v>3.3464182662318036</c:v>
                </c:pt>
                <c:pt idx="23">
                  <c:v>3.3453368971309549</c:v>
                </c:pt>
                <c:pt idx="24">
                  <c:v>3.326283079303102</c:v>
                </c:pt>
                <c:pt idx="25">
                  <c:v>3.3083884727867532</c:v>
                </c:pt>
                <c:pt idx="26">
                  <c:v>3.294280474092135</c:v>
                </c:pt>
                <c:pt idx="27">
                  <c:v>3.2850391025466985</c:v>
                </c:pt>
                <c:pt idx="28">
                  <c:v>3.2807707893308171</c:v>
                </c:pt>
                <c:pt idx="29">
                  <c:v>2.8138976897149766</c:v>
                </c:pt>
                <c:pt idx="30">
                  <c:v>3.1406644092613605</c:v>
                </c:pt>
                <c:pt idx="31">
                  <c:v>3.2219498704042828</c:v>
                </c:pt>
                <c:pt idx="32">
                  <c:v>3.2005706017277649</c:v>
                </c:pt>
                <c:pt idx="33">
                  <c:v>3.1690841494481283</c:v>
                </c:pt>
                <c:pt idx="34">
                  <c:v>3.139142542350712</c:v>
                </c:pt>
                <c:pt idx="35">
                  <c:v>3.1105233624413704</c:v>
                </c:pt>
                <c:pt idx="36">
                  <c:v>3.0830187785724763</c:v>
                </c:pt>
                <c:pt idx="37">
                  <c:v>3.0564373016365352</c:v>
                </c:pt>
                <c:pt idx="38">
                  <c:v>3.0306003169342794</c:v>
                </c:pt>
                <c:pt idx="39">
                  <c:v>3.0053416765417929</c:v>
                </c:pt>
                <c:pt idx="40">
                  <c:v>2.9805066920859677</c:v>
                </c:pt>
                <c:pt idx="41">
                  <c:v>2.9721198458888449</c:v>
                </c:pt>
                <c:pt idx="42">
                  <c:v>2.9555360122482384</c:v>
                </c:pt>
                <c:pt idx="43">
                  <c:v>2.937313729421847</c:v>
                </c:pt>
                <c:pt idx="44">
                  <c:v>2.9183726828784313</c:v>
                </c:pt>
                <c:pt idx="45">
                  <c:v>2.8986574288919171</c:v>
                </c:pt>
                <c:pt idx="46">
                  <c:v>2.8781175150625851</c:v>
                </c:pt>
                <c:pt idx="47">
                  <c:v>2.8567045241228741</c:v>
                </c:pt>
                <c:pt idx="48">
                  <c:v>2.8343751009848521</c:v>
                </c:pt>
                <c:pt idx="49">
                  <c:v>2.8110890309390792</c:v>
                </c:pt>
                <c:pt idx="50">
                  <c:v>2.7868114821293997</c:v>
                </c:pt>
                <c:pt idx="51">
                  <c:v>2.7615117977952215</c:v>
                </c:pt>
                <c:pt idx="52">
                  <c:v>2.7351645627434902</c:v>
                </c:pt>
                <c:pt idx="53">
                  <c:v>2.7077505210453148</c:v>
                </c:pt>
                <c:pt idx="54">
                  <c:v>2.6792553709321174</c:v>
                </c:pt>
                <c:pt idx="55">
                  <c:v>2.6496706424605687</c:v>
                </c:pt>
                <c:pt idx="56">
                  <c:v>2.6189931159871556</c:v>
                </c:pt>
                <c:pt idx="57">
                  <c:v>2.5872270057773288</c:v>
                </c:pt>
                <c:pt idx="58">
                  <c:v>2.5543815227936806</c:v>
                </c:pt>
                <c:pt idx="59">
                  <c:v>2.5204716074018103</c:v>
                </c:pt>
                <c:pt idx="60">
                  <c:v>2.485518881791676</c:v>
                </c:pt>
                <c:pt idx="61">
                  <c:v>2.4495502109478871</c:v>
                </c:pt>
                <c:pt idx="62">
                  <c:v>2.4125989279289253</c:v>
                </c:pt>
                <c:pt idx="63">
                  <c:v>2.3747030536154772</c:v>
                </c:pt>
                <c:pt idx="64">
                  <c:v>2.335906781307469</c:v>
                </c:pt>
                <c:pt idx="65">
                  <c:v>2.2962593311044879</c:v>
                </c:pt>
                <c:pt idx="66">
                  <c:v>2.2558151429679261</c:v>
                </c:pt>
                <c:pt idx="67">
                  <c:v>2.2146334101969001</c:v>
                </c:pt>
                <c:pt idx="68">
                  <c:v>2.1727785780386557</c:v>
                </c:pt>
                <c:pt idx="69">
                  <c:v>2.1303196701074434</c:v>
                </c:pt>
                <c:pt idx="70">
                  <c:v>2.0873305596343146</c:v>
                </c:pt>
                <c:pt idx="71">
                  <c:v>2.0438900187139319</c:v>
                </c:pt>
                <c:pt idx="72">
                  <c:v>2.0000815765749764</c:v>
                </c:pt>
                <c:pt idx="73">
                  <c:v>1.9559943239011925</c:v>
                </c:pt>
                <c:pt idx="74">
                  <c:v>1.911722748284201</c:v>
                </c:pt>
                <c:pt idx="75">
                  <c:v>1.8673678300413461</c:v>
                </c:pt>
                <c:pt idx="76">
                  <c:v>1.8230367411821622</c:v>
                </c:pt>
                <c:pt idx="77">
                  <c:v>1.7788457437729484</c:v>
                </c:pt>
                <c:pt idx="78">
                  <c:v>1.7349191730952271</c:v>
                </c:pt>
                <c:pt idx="79">
                  <c:v>1.6588088109433847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07F-49F8-9131-FDBB525D1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4617168"/>
        <c:axId val="834613232"/>
      </c:scatterChart>
      <c:valAx>
        <c:axId val="834617168"/>
        <c:scaling>
          <c:orientation val="minMax"/>
          <c:max val="8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r>
                  <a:rPr lang="en-US" dirty="0"/>
                  <a:t>Age</a:t>
                </a:r>
              </a:p>
            </c:rich>
          </c:tx>
          <c:layout>
            <c:manualLayout>
              <c:xMode val="edge"/>
              <c:yMode val="edge"/>
              <c:x val="0.5097743296793783"/>
              <c:y val="0.929606299212598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en-US"/>
          </a:p>
        </c:txPr>
        <c:crossAx val="834613232"/>
        <c:crosses val="autoZero"/>
        <c:crossBetween val="midCat"/>
        <c:majorUnit val="20"/>
      </c:valAx>
      <c:valAx>
        <c:axId val="834613232"/>
        <c:scaling>
          <c:orientation val="minMax"/>
          <c:max val="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r>
                  <a:rPr lang="en-US" dirty="0"/>
                  <a:t>Daily oral dose (μg/kg/d)</a:t>
                </a:r>
              </a:p>
            </c:rich>
          </c:tx>
          <c:layout>
            <c:manualLayout>
              <c:xMode val="edge"/>
              <c:yMode val="edge"/>
              <c:x val="5.4466230936819175E-3"/>
              <c:y val="0.115767716535433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en-US"/>
          </a:p>
        </c:txPr>
        <c:crossAx val="834617168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Sylfaen" panose="010A05020503060303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48953432642069"/>
          <c:y val="3.3592014805941754E-2"/>
          <c:w val="0.85894477124674662"/>
          <c:h val="0.7639240346672913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'Figure 2'!$F$3</c:f>
              <c:strCache>
                <c:ptCount val="1"/>
                <c:pt idx="0">
                  <c:v>Dieldrin</c:v>
                </c:pt>
              </c:strCache>
            </c:strRef>
          </c:tx>
          <c:spPr>
            <a:solidFill>
              <a:srgbClr val="FFAFAF"/>
            </a:solidFill>
            <a:ln>
              <a:noFill/>
            </a:ln>
            <a:effectLst/>
          </c:spPr>
          <c:invertIfNegative val="0"/>
          <c:dPt>
            <c:idx val="5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BB-4985-86F5-D4636B733DF0}"/>
              </c:ext>
            </c:extLst>
          </c:dPt>
          <c:cat>
            <c:numRef>
              <c:f>'Figure 2'!$Y$4:$Y$204</c:f>
              <c:numCache>
                <c:formatCode>General</c:formatCode>
                <c:ptCount val="20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</c:numCache>
            </c:numRef>
          </c:cat>
          <c:val>
            <c:numRef>
              <c:f>'Figure 2'!$F$4:$F$164</c:f>
              <c:numCache>
                <c:formatCode>General</c:formatCode>
                <c:ptCount val="1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2.8955036140624855E-3</c:v>
                </c:pt>
                <c:pt idx="28">
                  <c:v>2.1939592441915224E-2</c:v>
                </c:pt>
                <c:pt idx="29">
                  <c:v>3.0048825543628546E-3</c:v>
                </c:pt>
                <c:pt idx="30">
                  <c:v>2.0295870033512492E-3</c:v>
                </c:pt>
                <c:pt idx="31">
                  <c:v>7.7750196730177329E-3</c:v>
                </c:pt>
                <c:pt idx="32">
                  <c:v>2.4276048138886924E-3</c:v>
                </c:pt>
                <c:pt idx="33">
                  <c:v>1.9800626498263613E-2</c:v>
                </c:pt>
                <c:pt idx="34">
                  <c:v>1.0366692897356984E-2</c:v>
                </c:pt>
                <c:pt idx="35">
                  <c:v>8.2246886498081317E-3</c:v>
                </c:pt>
                <c:pt idx="36">
                  <c:v>8.2550716887804521E-3</c:v>
                </c:pt>
                <c:pt idx="37">
                  <c:v>1.0561144346779849E-2</c:v>
                </c:pt>
                <c:pt idx="38">
                  <c:v>8.5649786862981581E-3</c:v>
                </c:pt>
                <c:pt idx="39">
                  <c:v>1.4255721885814462E-2</c:v>
                </c:pt>
                <c:pt idx="40">
                  <c:v>1.3517414038787007E-2</c:v>
                </c:pt>
                <c:pt idx="41">
                  <c:v>1.413418972992514E-2</c:v>
                </c:pt>
                <c:pt idx="42">
                  <c:v>1.0348463073973607E-2</c:v>
                </c:pt>
                <c:pt idx="43">
                  <c:v>2.0104456887986843E-2</c:v>
                </c:pt>
                <c:pt idx="44">
                  <c:v>1.6519258289252603E-2</c:v>
                </c:pt>
                <c:pt idx="45">
                  <c:v>1.6947659138762367E-2</c:v>
                </c:pt>
                <c:pt idx="46">
                  <c:v>1.7862188611829338E-2</c:v>
                </c:pt>
                <c:pt idx="47">
                  <c:v>2.8049621579249617E-2</c:v>
                </c:pt>
                <c:pt idx="48">
                  <c:v>2.2756896190270715E-2</c:v>
                </c:pt>
                <c:pt idx="49">
                  <c:v>2.2498640359006006E-2</c:v>
                </c:pt>
                <c:pt idx="50">
                  <c:v>2.9836144270822262E-2</c:v>
                </c:pt>
                <c:pt idx="51">
                  <c:v>2.3565085026934551E-2</c:v>
                </c:pt>
                <c:pt idx="52">
                  <c:v>2.9608271478529846E-2</c:v>
                </c:pt>
                <c:pt idx="53">
                  <c:v>2.5354646022404448E-2</c:v>
                </c:pt>
                <c:pt idx="54">
                  <c:v>3.1962956998884962E-2</c:v>
                </c:pt>
                <c:pt idx="55">
                  <c:v>2.2018588343243217E-2</c:v>
                </c:pt>
                <c:pt idx="56">
                  <c:v>2.592584715508417E-2</c:v>
                </c:pt>
                <c:pt idx="57">
                  <c:v>3.480984775059176E-2</c:v>
                </c:pt>
                <c:pt idx="58">
                  <c:v>2.2723474847401115E-2</c:v>
                </c:pt>
                <c:pt idx="59">
                  <c:v>2.7068249420443502E-2</c:v>
                </c:pt>
                <c:pt idx="60">
                  <c:v>2.4376312167495695E-2</c:v>
                </c:pt>
                <c:pt idx="61">
                  <c:v>2.1018986361053815E-2</c:v>
                </c:pt>
                <c:pt idx="62">
                  <c:v>2.4449231461029175E-2</c:v>
                </c:pt>
                <c:pt idx="63">
                  <c:v>1.4371177433909255E-2</c:v>
                </c:pt>
                <c:pt idx="64">
                  <c:v>2.0879224381781136E-2</c:v>
                </c:pt>
                <c:pt idx="65">
                  <c:v>2.3953987925780296E-2</c:v>
                </c:pt>
                <c:pt idx="66">
                  <c:v>1.83331257159004E-2</c:v>
                </c:pt>
                <c:pt idx="67">
                  <c:v>1.5756644011047261E-2</c:v>
                </c:pt>
                <c:pt idx="68">
                  <c:v>2.1608417317116824E-2</c:v>
                </c:pt>
                <c:pt idx="69">
                  <c:v>3.2370089721114104E-2</c:v>
                </c:pt>
                <c:pt idx="70">
                  <c:v>1.7369983380477683E-2</c:v>
                </c:pt>
                <c:pt idx="71">
                  <c:v>1.3654137714162462E-2</c:v>
                </c:pt>
                <c:pt idx="72">
                  <c:v>1.3927585064913428E-2</c:v>
                </c:pt>
                <c:pt idx="73">
                  <c:v>1.4626394961276823E-2</c:v>
                </c:pt>
                <c:pt idx="74">
                  <c:v>9.102758476108197E-3</c:v>
                </c:pt>
                <c:pt idx="75">
                  <c:v>9.0298391825747171E-3</c:v>
                </c:pt>
                <c:pt idx="76">
                  <c:v>7.6261427820534244E-3</c:v>
                </c:pt>
                <c:pt idx="77">
                  <c:v>1.504568089909486E-2</c:v>
                </c:pt>
                <c:pt idx="78">
                  <c:v>1.9770243459291237E-2</c:v>
                </c:pt>
                <c:pt idx="79">
                  <c:v>6.7450346518560522E-4</c:v>
                </c:pt>
                <c:pt idx="80">
                  <c:v>4.3022383184810886E-3</c:v>
                </c:pt>
                <c:pt idx="81">
                  <c:v>3.7826883520544197E-3</c:v>
                </c:pt>
                <c:pt idx="82">
                  <c:v>4.7853286381409621E-3</c:v>
                </c:pt>
                <c:pt idx="83">
                  <c:v>1.9627443176122306E-3</c:v>
                </c:pt>
                <c:pt idx="84">
                  <c:v>2.7405501153036083E-3</c:v>
                </c:pt>
                <c:pt idx="85">
                  <c:v>3.2114872193745869E-3</c:v>
                </c:pt>
                <c:pt idx="86">
                  <c:v>4.9585119602832961E-3</c:v>
                </c:pt>
                <c:pt idx="87">
                  <c:v>1.9779358370983768E-3</c:v>
                </c:pt>
                <c:pt idx="88">
                  <c:v>1.8077908188532943E-3</c:v>
                </c:pt>
                <c:pt idx="89">
                  <c:v>3.7036924507262148E-3</c:v>
                </c:pt>
                <c:pt idx="90">
                  <c:v>1.3702750576518596E-3</c:v>
                </c:pt>
                <c:pt idx="91">
                  <c:v>3.0291889855407206E-3</c:v>
                </c:pt>
                <c:pt idx="92">
                  <c:v>3.272253297319283E-3</c:v>
                </c:pt>
                <c:pt idx="93">
                  <c:v>2.1298510319599506E-3</c:v>
                </c:pt>
                <c:pt idx="94">
                  <c:v>3.6763477156511737E-3</c:v>
                </c:pt>
                <c:pt idx="95">
                  <c:v>5.4537554955321754E-3</c:v>
                </c:pt>
                <c:pt idx="96">
                  <c:v>4.6698730900462948E-3</c:v>
                </c:pt>
                <c:pt idx="97">
                  <c:v>1.1575937848454787E-3</c:v>
                </c:pt>
                <c:pt idx="98">
                  <c:v>3.9801781053749874E-4</c:v>
                </c:pt>
                <c:pt idx="99">
                  <c:v>1.8533653773117331E-3</c:v>
                </c:pt>
                <c:pt idx="100">
                  <c:v>4.7731754225520673E-3</c:v>
                </c:pt>
                <c:pt idx="101">
                  <c:v>1.4523092628770939E-3</c:v>
                </c:pt>
                <c:pt idx="102">
                  <c:v>1.4340794394936962E-3</c:v>
                </c:pt>
                <c:pt idx="103">
                  <c:v>2.3516472164579749E-3</c:v>
                </c:pt>
                <c:pt idx="104">
                  <c:v>2.0447785228373538E-3</c:v>
                </c:pt>
                <c:pt idx="105">
                  <c:v>4.451115209445522E-3</c:v>
                </c:pt>
                <c:pt idx="106">
                  <c:v>3.2206021310665633E-4</c:v>
                </c:pt>
                <c:pt idx="107">
                  <c:v>3.2418702583468795E-3</c:v>
                </c:pt>
                <c:pt idx="108">
                  <c:v>6.9577159246625442E-4</c:v>
                </c:pt>
                <c:pt idx="109">
                  <c:v>0</c:v>
                </c:pt>
                <c:pt idx="110">
                  <c:v>3.8890289884574436E-4</c:v>
                </c:pt>
                <c:pt idx="111">
                  <c:v>9.0237625747802142E-4</c:v>
                </c:pt>
                <c:pt idx="112">
                  <c:v>0</c:v>
                </c:pt>
                <c:pt idx="113">
                  <c:v>4.3751576120154567E-4</c:v>
                </c:pt>
                <c:pt idx="114">
                  <c:v>0</c:v>
                </c:pt>
                <c:pt idx="115">
                  <c:v>0</c:v>
                </c:pt>
                <c:pt idx="116">
                  <c:v>3.6155816377059224E-4</c:v>
                </c:pt>
                <c:pt idx="117">
                  <c:v>3.79787987154101E-4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1.519151948616182E-3</c:v>
                </c:pt>
                <c:pt idx="122">
                  <c:v>0</c:v>
                </c:pt>
                <c:pt idx="123">
                  <c:v>3.5548155597620035E-4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3.5851985987345181E-4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3.5851985987334078E-4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2.7040904685371459E-4</c:v>
                </c:pt>
                <c:pt idx="16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BB-4985-86F5-D4636B733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02519824"/>
        <c:axId val="702510968"/>
      </c:barChart>
      <c:catAx>
        <c:axId val="70251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Daily oral dose (μg/kg/d)</a:t>
                </a:r>
              </a:p>
            </c:rich>
          </c:tx>
          <c:layout>
            <c:manualLayout>
              <c:xMode val="edge"/>
              <c:yMode val="edge"/>
              <c:x val="0.3613811379311086"/>
              <c:y val="0.913958810068649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2510968"/>
        <c:crosses val="autoZero"/>
        <c:auto val="1"/>
        <c:lblAlgn val="ctr"/>
        <c:lblOffset val="50"/>
        <c:tickLblSkip val="20"/>
        <c:tickMarkSkip val="20"/>
        <c:noMultiLvlLbl val="0"/>
      </c:catAx>
      <c:valAx>
        <c:axId val="70251096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Frequency of daily oral dose</a:t>
                </a:r>
              </a:p>
            </c:rich>
          </c:tx>
          <c:layout>
            <c:manualLayout>
              <c:xMode val="edge"/>
              <c:yMode val="edge"/>
              <c:x val="6.4825063456004197E-3"/>
              <c:y val="8.0298383754662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02519824"/>
        <c:crosses val="autoZero"/>
        <c:crossBetween val="midCat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Sylfaen" panose="010A0502050306030303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08000315506977"/>
          <c:y val="3.3592014805941754E-2"/>
          <c:w val="0.68539462765556181"/>
          <c:h val="0.805113937085222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'Figure 2'!$F$3</c:f>
              <c:strCache>
                <c:ptCount val="1"/>
                <c:pt idx="0">
                  <c:v>Dieldrin</c:v>
                </c:pt>
              </c:strCache>
            </c:strRef>
          </c:tx>
          <c:spPr>
            <a:solidFill>
              <a:srgbClr val="FFAFAF"/>
            </a:solidFill>
            <a:ln>
              <a:noFill/>
            </a:ln>
            <a:effectLst/>
          </c:spPr>
          <c:invertIfNegative val="0"/>
          <c:cat>
            <c:numRef>
              <c:f>'Figure 2'!$Y$4:$Y$204</c:f>
              <c:numCache>
                <c:formatCode>General</c:formatCode>
                <c:ptCount val="20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</c:numCache>
            </c:numRef>
          </c:cat>
          <c:val>
            <c:numRef>
              <c:f>'Figure 2'!$F$4:$F$204</c:f>
              <c:numCache>
                <c:formatCode>General</c:formatCode>
                <c:ptCount val="2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2.8955036140624855E-3</c:v>
                </c:pt>
                <c:pt idx="28">
                  <c:v>2.1939592441915224E-2</c:v>
                </c:pt>
                <c:pt idx="29">
                  <c:v>3.0048825543628546E-3</c:v>
                </c:pt>
                <c:pt idx="30">
                  <c:v>2.0295870033512492E-3</c:v>
                </c:pt>
                <c:pt idx="31">
                  <c:v>7.7750196730177329E-3</c:v>
                </c:pt>
                <c:pt idx="32">
                  <c:v>2.4276048138886924E-3</c:v>
                </c:pt>
                <c:pt idx="33">
                  <c:v>1.9800626498263613E-2</c:v>
                </c:pt>
                <c:pt idx="34">
                  <c:v>1.0366692897356984E-2</c:v>
                </c:pt>
                <c:pt idx="35">
                  <c:v>8.2246886498081317E-3</c:v>
                </c:pt>
                <c:pt idx="36">
                  <c:v>8.2550716887804521E-3</c:v>
                </c:pt>
                <c:pt idx="37">
                  <c:v>1.0561144346779849E-2</c:v>
                </c:pt>
                <c:pt idx="38">
                  <c:v>8.5649786862981581E-3</c:v>
                </c:pt>
                <c:pt idx="39">
                  <c:v>1.4255721885814462E-2</c:v>
                </c:pt>
                <c:pt idx="40">
                  <c:v>1.3517414038787007E-2</c:v>
                </c:pt>
                <c:pt idx="41">
                  <c:v>1.413418972992514E-2</c:v>
                </c:pt>
                <c:pt idx="42">
                  <c:v>1.0348463073973607E-2</c:v>
                </c:pt>
                <c:pt idx="43">
                  <c:v>2.0104456887986843E-2</c:v>
                </c:pt>
                <c:pt idx="44">
                  <c:v>1.6519258289252603E-2</c:v>
                </c:pt>
                <c:pt idx="45">
                  <c:v>1.6947659138762367E-2</c:v>
                </c:pt>
                <c:pt idx="46">
                  <c:v>1.7862188611829338E-2</c:v>
                </c:pt>
                <c:pt idx="47">
                  <c:v>2.8049621579249617E-2</c:v>
                </c:pt>
                <c:pt idx="48">
                  <c:v>2.2756896190270715E-2</c:v>
                </c:pt>
                <c:pt idx="49">
                  <c:v>2.2498640359006006E-2</c:v>
                </c:pt>
                <c:pt idx="50">
                  <c:v>2.9836144270822262E-2</c:v>
                </c:pt>
                <c:pt idx="51">
                  <c:v>2.3565085026934551E-2</c:v>
                </c:pt>
                <c:pt idx="52">
                  <c:v>2.9608271478529846E-2</c:v>
                </c:pt>
                <c:pt idx="53">
                  <c:v>2.5354646022404448E-2</c:v>
                </c:pt>
                <c:pt idx="54">
                  <c:v>3.1962956998884962E-2</c:v>
                </c:pt>
                <c:pt idx="55">
                  <c:v>2.2018588343243217E-2</c:v>
                </c:pt>
                <c:pt idx="56">
                  <c:v>2.592584715508417E-2</c:v>
                </c:pt>
                <c:pt idx="57">
                  <c:v>3.480984775059176E-2</c:v>
                </c:pt>
                <c:pt idx="58">
                  <c:v>2.2723474847401115E-2</c:v>
                </c:pt>
                <c:pt idx="59">
                  <c:v>2.7068249420443502E-2</c:v>
                </c:pt>
                <c:pt idx="60">
                  <c:v>2.4376312167495695E-2</c:v>
                </c:pt>
                <c:pt idx="61">
                  <c:v>2.1018986361053815E-2</c:v>
                </c:pt>
                <c:pt idx="62">
                  <c:v>2.4449231461029175E-2</c:v>
                </c:pt>
                <c:pt idx="63">
                  <c:v>1.4371177433909255E-2</c:v>
                </c:pt>
                <c:pt idx="64">
                  <c:v>2.0879224381781136E-2</c:v>
                </c:pt>
                <c:pt idx="65">
                  <c:v>2.3953987925780296E-2</c:v>
                </c:pt>
                <c:pt idx="66">
                  <c:v>1.83331257159004E-2</c:v>
                </c:pt>
                <c:pt idx="67">
                  <c:v>1.5756644011047261E-2</c:v>
                </c:pt>
                <c:pt idx="68">
                  <c:v>2.1608417317116824E-2</c:v>
                </c:pt>
                <c:pt idx="69">
                  <c:v>3.2370089721114104E-2</c:v>
                </c:pt>
                <c:pt idx="70">
                  <c:v>1.7369983380477683E-2</c:v>
                </c:pt>
                <c:pt idx="71">
                  <c:v>1.3654137714162462E-2</c:v>
                </c:pt>
                <c:pt idx="72">
                  <c:v>1.3927585064913428E-2</c:v>
                </c:pt>
                <c:pt idx="73">
                  <c:v>1.4626394961276823E-2</c:v>
                </c:pt>
                <c:pt idx="74">
                  <c:v>9.102758476108197E-3</c:v>
                </c:pt>
                <c:pt idx="75">
                  <c:v>9.0298391825747171E-3</c:v>
                </c:pt>
                <c:pt idx="76">
                  <c:v>7.6261427820534244E-3</c:v>
                </c:pt>
                <c:pt idx="77">
                  <c:v>1.504568089909486E-2</c:v>
                </c:pt>
                <c:pt idx="78">
                  <c:v>1.9770243459291237E-2</c:v>
                </c:pt>
                <c:pt idx="79">
                  <c:v>6.7450346518560522E-4</c:v>
                </c:pt>
                <c:pt idx="80">
                  <c:v>4.3022383184810886E-3</c:v>
                </c:pt>
                <c:pt idx="81">
                  <c:v>3.7826883520544197E-3</c:v>
                </c:pt>
                <c:pt idx="82">
                  <c:v>4.7853286381409621E-3</c:v>
                </c:pt>
                <c:pt idx="83">
                  <c:v>1.9627443176122306E-3</c:v>
                </c:pt>
                <c:pt idx="84">
                  <c:v>2.7405501153036083E-3</c:v>
                </c:pt>
                <c:pt idx="85">
                  <c:v>3.2114872193745869E-3</c:v>
                </c:pt>
                <c:pt idx="86">
                  <c:v>4.9585119602832961E-3</c:v>
                </c:pt>
                <c:pt idx="87">
                  <c:v>1.9779358370983768E-3</c:v>
                </c:pt>
                <c:pt idx="88">
                  <c:v>1.8077908188532943E-3</c:v>
                </c:pt>
                <c:pt idx="89">
                  <c:v>3.7036924507262148E-3</c:v>
                </c:pt>
                <c:pt idx="90">
                  <c:v>1.3702750576518596E-3</c:v>
                </c:pt>
                <c:pt idx="91">
                  <c:v>3.0291889855407206E-3</c:v>
                </c:pt>
                <c:pt idx="92">
                  <c:v>3.272253297319283E-3</c:v>
                </c:pt>
                <c:pt idx="93">
                  <c:v>2.1298510319599506E-3</c:v>
                </c:pt>
                <c:pt idx="94">
                  <c:v>3.6763477156511737E-3</c:v>
                </c:pt>
                <c:pt idx="95">
                  <c:v>5.4537554955321754E-3</c:v>
                </c:pt>
                <c:pt idx="96">
                  <c:v>4.6698730900462948E-3</c:v>
                </c:pt>
                <c:pt idx="97">
                  <c:v>1.1575937848454787E-3</c:v>
                </c:pt>
                <c:pt idx="98">
                  <c:v>3.9801781053749874E-4</c:v>
                </c:pt>
                <c:pt idx="99">
                  <c:v>1.8533653773117331E-3</c:v>
                </c:pt>
                <c:pt idx="100">
                  <c:v>4.7731754225520673E-3</c:v>
                </c:pt>
                <c:pt idx="101">
                  <c:v>1.4523092628770939E-3</c:v>
                </c:pt>
                <c:pt idx="102">
                  <c:v>1.4340794394936962E-3</c:v>
                </c:pt>
                <c:pt idx="103">
                  <c:v>2.3516472164579749E-3</c:v>
                </c:pt>
                <c:pt idx="104">
                  <c:v>2.0447785228373538E-3</c:v>
                </c:pt>
                <c:pt idx="105">
                  <c:v>4.451115209445522E-3</c:v>
                </c:pt>
                <c:pt idx="106">
                  <c:v>3.2206021310665633E-4</c:v>
                </c:pt>
                <c:pt idx="107">
                  <c:v>3.2418702583468795E-3</c:v>
                </c:pt>
                <c:pt idx="108">
                  <c:v>6.9577159246625442E-4</c:v>
                </c:pt>
                <c:pt idx="109">
                  <c:v>0</c:v>
                </c:pt>
                <c:pt idx="110">
                  <c:v>3.8890289884574436E-4</c:v>
                </c:pt>
                <c:pt idx="111">
                  <c:v>9.0237625747802142E-4</c:v>
                </c:pt>
                <c:pt idx="112">
                  <c:v>0</c:v>
                </c:pt>
                <c:pt idx="113">
                  <c:v>4.3751576120154567E-4</c:v>
                </c:pt>
                <c:pt idx="114">
                  <c:v>0</c:v>
                </c:pt>
                <c:pt idx="115">
                  <c:v>0</c:v>
                </c:pt>
                <c:pt idx="116">
                  <c:v>3.6155816377059224E-4</c:v>
                </c:pt>
                <c:pt idx="117">
                  <c:v>3.79787987154101E-4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1.519151948616182E-3</c:v>
                </c:pt>
                <c:pt idx="122">
                  <c:v>0</c:v>
                </c:pt>
                <c:pt idx="123">
                  <c:v>3.5548155597620035E-4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3.5851985987345181E-4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3.5851985987334078E-4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2.7040904685371459E-4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6-403D-AF6D-D33D7773C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02519824"/>
        <c:axId val="702510968"/>
      </c:barChart>
      <c:barChart>
        <c:barDir val="col"/>
        <c:grouping val="stacked"/>
        <c:varyColors val="0"/>
        <c:ser>
          <c:idx val="0"/>
          <c:order val="1"/>
          <c:tx>
            <c:strRef>
              <c:f>'Figure 2'!$I$2</c:f>
              <c:strCache>
                <c:ptCount val="1"/>
                <c:pt idx="0">
                  <c:v>Low sensitivity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val>
            <c:numRef>
              <c:f>'Figure 2'!$R$4:$R$204</c:f>
              <c:numCache>
                <c:formatCode>General</c:formatCode>
                <c:ptCount val="201"/>
                <c:pt idx="0">
                  <c:v>0</c:v>
                </c:pt>
                <c:pt idx="1">
                  <c:v>5.3742055006213304E-32</c:v>
                </c:pt>
                <c:pt idx="2">
                  <c:v>2.3663995811108607E-26</c:v>
                </c:pt>
                <c:pt idx="3">
                  <c:v>2.8922443768776149E-23</c:v>
                </c:pt>
                <c:pt idx="4">
                  <c:v>3.011929998200397E-21</c:v>
                </c:pt>
                <c:pt idx="5">
                  <c:v>1.0179213096538669E-19</c:v>
                </c:pt>
                <c:pt idx="6">
                  <c:v>1.529662159891191E-18</c:v>
                </c:pt>
                <c:pt idx="7">
                  <c:v>1.4786112847539244E-17</c:v>
                </c:pt>
                <c:pt idx="8">
                  <c:v>9.5846683953413553E-17</c:v>
                </c:pt>
                <c:pt idx="9">
                  <c:v>4.958897441234227E-16</c:v>
                </c:pt>
                <c:pt idx="10">
                  <c:v>2.0226663906809996E-15</c:v>
                </c:pt>
                <c:pt idx="11">
                  <c:v>7.0387365148123997E-15</c:v>
                </c:pt>
                <c:pt idx="12">
                  <c:v>2.2038722072088911E-14</c:v>
                </c:pt>
                <c:pt idx="13">
                  <c:v>6.0428880882144806E-14</c:v>
                </c:pt>
                <c:pt idx="14">
                  <c:v>1.5447885141871437E-13</c:v>
                </c:pt>
                <c:pt idx="15">
                  <c:v>3.5826865804004841E-13</c:v>
                </c:pt>
                <c:pt idx="16">
                  <c:v>7.9125284918169907E-13</c:v>
                </c:pt>
                <c:pt idx="17">
                  <c:v>1.621833165127168E-12</c:v>
                </c:pt>
                <c:pt idx="18">
                  <c:v>3.2086501117792189E-12</c:v>
                </c:pt>
                <c:pt idx="19">
                  <c:v>5.9833790920067887E-12</c:v>
                </c:pt>
                <c:pt idx="20">
                  <c:v>1.0867248396380544E-11</c:v>
                </c:pt>
                <c:pt idx="21">
                  <c:v>1.8810058092047581E-11</c:v>
                </c:pt>
                <c:pt idx="22">
                  <c:v>3.1911193865718376E-11</c:v>
                </c:pt>
                <c:pt idx="23">
                  <c:v>5.2014970550491828E-11</c:v>
                </c:pt>
                <c:pt idx="24">
                  <c:v>8.2644019706776873E-11</c:v>
                </c:pt>
                <c:pt idx="25">
                  <c:v>1.2951279502109408E-10</c:v>
                </c:pt>
                <c:pt idx="26">
                  <c:v>1.9671051114036625E-10</c:v>
                </c:pt>
                <c:pt idx="27">
                  <c:v>2.9554199506978699E-10</c:v>
                </c:pt>
                <c:pt idx="28">
                  <c:v>4.3219959516611195E-10</c:v>
                </c:pt>
                <c:pt idx="29">
                  <c:v>6.2659133270010512E-10</c:v>
                </c:pt>
                <c:pt idx="30">
                  <c:v>8.8725360828779731E-10</c:v>
                </c:pt>
                <c:pt idx="31">
                  <c:v>1.2476359143944673E-9</c:v>
                </c:pt>
                <c:pt idx="32">
                  <c:v>1.7183200456073282E-9</c:v>
                </c:pt>
                <c:pt idx="33">
                  <c:v>2.3533130090500397E-9</c:v>
                </c:pt>
                <c:pt idx="34">
                  <c:v>3.163970651640513E-9</c:v>
                </c:pt>
                <c:pt idx="35">
                  <c:v>4.2082965589271331E-9</c:v>
                </c:pt>
                <c:pt idx="36">
                  <c:v>5.5743918987379631E-9</c:v>
                </c:pt>
                <c:pt idx="37">
                  <c:v>7.2688548763410178E-9</c:v>
                </c:pt>
                <c:pt idx="38">
                  <c:v>9.4468648761013493E-9</c:v>
                </c:pt>
                <c:pt idx="39">
                  <c:v>1.2104280542322017E-8</c:v>
                </c:pt>
                <c:pt idx="40">
                  <c:v>1.5467403068439172E-8</c:v>
                </c:pt>
                <c:pt idx="41">
                  <c:v>1.9511203164452053E-8</c:v>
                </c:pt>
                <c:pt idx="42">
                  <c:v>2.4558566131576459E-8</c:v>
                </c:pt>
                <c:pt idx="43">
                  <c:v>3.0548691381040811E-8</c:v>
                </c:pt>
                <c:pt idx="44">
                  <c:v>3.7933323365926412E-8</c:v>
                </c:pt>
                <c:pt idx="45">
                  <c:v>4.659501978610877E-8</c:v>
                </c:pt>
                <c:pt idx="46">
                  <c:v>5.6905000288502822E-8</c:v>
                </c:pt>
                <c:pt idx="47">
                  <c:v>6.9410052833144268E-8</c:v>
                </c:pt>
                <c:pt idx="48">
                  <c:v>8.3852754620325503E-8</c:v>
                </c:pt>
                <c:pt idx="49">
                  <c:v>1.012028153046115E-7</c:v>
                </c:pt>
                <c:pt idx="50">
                  <c:v>1.2105861639444835E-7</c:v>
                </c:pt>
                <c:pt idx="51">
                  <c:v>1.4470372643891125E-7</c:v>
                </c:pt>
                <c:pt idx="52">
                  <c:v>1.7153880359349734E-7</c:v>
                </c:pt>
                <c:pt idx="53">
                  <c:v>2.0324090069710366E-7</c:v>
                </c:pt>
                <c:pt idx="54">
                  <c:v>2.3894626435295578E-7</c:v>
                </c:pt>
                <c:pt idx="55">
                  <c:v>2.7984743940969621E-7</c:v>
                </c:pt>
                <c:pt idx="56">
                  <c:v>3.2765182579167956E-7</c:v>
                </c:pt>
                <c:pt idx="57">
                  <c:v>3.8094308198540883E-7</c:v>
                </c:pt>
                <c:pt idx="58">
                  <c:v>4.4282771397800109E-7</c:v>
                </c:pt>
                <c:pt idx="59">
                  <c:v>5.1138900401115152E-7</c:v>
                </c:pt>
                <c:pt idx="60">
                  <c:v>5.9053272567136267E-7</c:v>
                </c:pt>
                <c:pt idx="61">
                  <c:v>6.7771420293308254E-7</c:v>
                </c:pt>
                <c:pt idx="62">
                  <c:v>7.7779833134362843E-7</c:v>
                </c:pt>
                <c:pt idx="63">
                  <c:v>8.8746305371634115E-7</c:v>
                </c:pt>
                <c:pt idx="64">
                  <c:v>1.0127149999033004E-6</c:v>
                </c:pt>
                <c:pt idx="65">
                  <c:v>1.1492814871634352E-6</c:v>
                </c:pt>
                <c:pt idx="66">
                  <c:v>1.3009657636939522E-6</c:v>
                </c:pt>
                <c:pt idx="67">
                  <c:v>1.473002371695645E-6</c:v>
                </c:pt>
                <c:pt idx="68">
                  <c:v>1.6593184770419099E-6</c:v>
                </c:pt>
                <c:pt idx="69">
                  <c:v>1.8697294573682904E-6</c:v>
                </c:pt>
                <c:pt idx="70">
                  <c:v>2.0966631342592404E-6</c:v>
                </c:pt>
                <c:pt idx="71">
                  <c:v>2.3519192804172954E-6</c:v>
                </c:pt>
                <c:pt idx="72">
                  <c:v>2.6261547196348513E-6</c:v>
                </c:pt>
                <c:pt idx="73">
                  <c:v>2.933460470837674E-6</c:v>
                </c:pt>
                <c:pt idx="74">
                  <c:v>3.262418411019795E-6</c:v>
                </c:pt>
                <c:pt idx="75">
                  <c:v>3.6297499530490491E-6</c:v>
                </c:pt>
                <c:pt idx="76">
                  <c:v>4.0216240708964014E-6</c:v>
                </c:pt>
                <c:pt idx="77">
                  <c:v>4.4478851162943906E-6</c:v>
                </c:pt>
                <c:pt idx="78">
                  <c:v>4.9215569615032329E-6</c:v>
                </c:pt>
                <c:pt idx="79">
                  <c:v>5.4244947444038652E-6</c:v>
                </c:pt>
                <c:pt idx="80">
                  <c:v>5.9816842999756623E-6</c:v>
                </c:pt>
                <c:pt idx="81">
                  <c:v>6.5715662346688757E-6</c:v>
                </c:pt>
                <c:pt idx="82">
                  <c:v>7.2232173204334309E-6</c:v>
                </c:pt>
                <c:pt idx="83">
                  <c:v>7.9111947226101922E-6</c:v>
                </c:pt>
                <c:pt idx="84">
                  <c:v>8.6691685601001543E-6</c:v>
                </c:pt>
                <c:pt idx="85">
                  <c:v>9.4673031365449771E-6</c:v>
                </c:pt>
                <c:pt idx="86">
                  <c:v>1.0344404135307391E-5</c:v>
                </c:pt>
                <c:pt idx="87">
                  <c:v>1.1265691924039027E-5</c:v>
                </c:pt>
                <c:pt idx="88">
                  <c:v>1.2252974830299855E-5</c:v>
                </c:pt>
                <c:pt idx="89">
                  <c:v>1.333408350511525E-5</c:v>
                </c:pt>
                <c:pt idx="90">
                  <c:v>1.4465729453537702E-5</c:v>
                </c:pt>
                <c:pt idx="91">
                  <c:v>1.570216133093973E-5</c:v>
                </c:pt>
                <c:pt idx="92">
                  <c:v>1.6993584125451287E-5</c:v>
                </c:pt>
                <c:pt idx="93">
                  <c:v>1.8401603467663629E-5</c:v>
                </c:pt>
                <c:pt idx="94">
                  <c:v>1.9869213975716986E-5</c:v>
                </c:pt>
                <c:pt idx="95">
                  <c:v>2.146611066331978E-5</c:v>
                </c:pt>
                <c:pt idx="96">
                  <c:v>2.3127328653142933E-5</c:v>
                </c:pt>
                <c:pt idx="97">
                  <c:v>2.493142889105805E-5</c:v>
                </c:pt>
                <c:pt idx="98">
                  <c:v>2.6804692145042211E-5</c:v>
                </c:pt>
                <c:pt idx="99">
                  <c:v>2.8789940673578973E-5</c:v>
                </c:pt>
                <c:pt idx="100">
                  <c:v>3.0940137122612281E-5</c:v>
                </c:pt>
                <c:pt idx="101">
                  <c:v>3.3166897096703503E-5</c:v>
                </c:pt>
                <c:pt idx="102">
                  <c:v>3.5574573881325323E-5</c:v>
                </c:pt>
                <c:pt idx="103">
                  <c:v>3.8063844710262178E-5</c:v>
                </c:pt>
                <c:pt idx="104">
                  <c:v>4.075099397072045E-5</c:v>
                </c:pt>
                <c:pt idx="105">
                  <c:v>4.3524803995784295E-5</c:v>
                </c:pt>
                <c:pt idx="106">
                  <c:v>4.6514468630630282E-5</c:v>
                </c:pt>
                <c:pt idx="107">
                  <c:v>4.9595872474065781E-5</c:v>
                </c:pt>
                <c:pt idx="108">
                  <c:v>5.2912142170872722E-5</c:v>
                </c:pt>
                <c:pt idx="109">
                  <c:v>5.6325215640471951E-5</c:v>
                </c:pt>
                <c:pt idx="110">
                  <c:v>5.9911509896184245E-5</c:v>
                </c:pt>
                <c:pt idx="111">
                  <c:v>6.3763053080305267E-5</c:v>
                </c:pt>
                <c:pt idx="112">
                  <c:v>6.7718885100120303E-5</c:v>
                </c:pt>
                <c:pt idx="113">
                  <c:v>7.1961639940386148E-5</c:v>
                </c:pt>
                <c:pt idx="114">
                  <c:v>7.6313595469029987E-5</c:v>
                </c:pt>
                <c:pt idx="115">
                  <c:v>8.0975243944709352E-5</c:v>
                </c:pt>
                <c:pt idx="116">
                  <c:v>8.5750894147872223E-5</c:v>
                </c:pt>
                <c:pt idx="117">
                  <c:v>9.0860118151689097E-5</c:v>
                </c:pt>
                <c:pt idx="118">
                  <c:v>9.6088004633575159E-5</c:v>
                </c:pt>
                <c:pt idx="119">
                  <c:v>1.0167446965823989E-4</c:v>
                </c:pt>
                <c:pt idx="120">
                  <c:v>1.0738408755254306E-4</c:v>
                </c:pt>
                <c:pt idx="121">
                  <c:v>1.1334311133470967E-4</c:v>
                </c:pt>
                <c:pt idx="122">
                  <c:v>1.1970020370233652E-4</c:v>
                </c:pt>
                <c:pt idx="123">
                  <c:v>1.2618677581047289E-4</c:v>
                </c:pt>
                <c:pt idx="124">
                  <c:v>1.3309927357462863E-4</c:v>
                </c:pt>
                <c:pt idx="125">
                  <c:v>1.401451824043448E-4</c:v>
                </c:pt>
                <c:pt idx="126">
                  <c:v>1.4764603357867185E-4</c:v>
                </c:pt>
                <c:pt idx="127">
                  <c:v>1.5528394837575129E-4</c:v>
                </c:pt>
                <c:pt idx="128">
                  <c:v>1.6340698918534526E-4</c:v>
                </c:pt>
                <c:pt idx="129">
                  <c:v>1.7167043580486731E-4</c:v>
                </c:pt>
                <c:pt idx="130">
                  <c:v>1.8045036521151505E-4</c:v>
                </c:pt>
                <c:pt idx="131">
                  <c:v>1.8937370054364943E-4</c:v>
                </c:pt>
                <c:pt idx="132">
                  <c:v>1.9863629822677588E-4</c:v>
                </c:pt>
                <c:pt idx="133">
                  <c:v>2.0846443863268172E-4</c:v>
                </c:pt>
                <c:pt idx="134">
                  <c:v>2.184397621658493E-4</c:v>
                </c:pt>
                <c:pt idx="135">
                  <c:v>2.2901493039836221E-4</c:v>
                </c:pt>
                <c:pt idx="136">
                  <c:v>2.3973929047814814E-4</c:v>
                </c:pt>
                <c:pt idx="137">
                  <c:v>2.510989824414304E-4</c:v>
                </c:pt>
                <c:pt idx="138">
                  <c:v>2.6260942248675404E-4</c:v>
                </c:pt>
                <c:pt idx="139">
                  <c:v>2.7479186772359668E-4</c:v>
                </c:pt>
                <c:pt idx="140">
                  <c:v>2.8712613360768656E-4</c:v>
                </c:pt>
                <c:pt idx="141">
                  <c:v>3.0017026395421568E-4</c:v>
                </c:pt>
                <c:pt idx="142">
                  <c:v>3.1336677296894236E-4</c:v>
                </c:pt>
                <c:pt idx="143">
                  <c:v>3.2700405973281319E-4</c:v>
                </c:pt>
                <c:pt idx="144">
                  <c:v>3.4140999962130569E-4</c:v>
                </c:pt>
                <c:pt idx="145">
                  <c:v>3.5596812690578343E-4</c:v>
                </c:pt>
                <c:pt idx="146">
                  <c:v>3.7133571752878799E-4</c:v>
                </c:pt>
                <c:pt idx="147">
                  <c:v>3.8685463804589613E-4</c:v>
                </c:pt>
                <c:pt idx="148">
                  <c:v>4.0322500952027482E-4</c:v>
                </c:pt>
                <c:pt idx="149">
                  <c:v>4.1974523425895898E-4</c:v>
                </c:pt>
                <c:pt idx="150">
                  <c:v>4.3716007037741708E-4</c:v>
                </c:pt>
                <c:pt idx="151">
                  <c:v>4.5472263524793614E-4</c:v>
                </c:pt>
                <c:pt idx="152">
                  <c:v>4.7322413922705009E-4</c:v>
                </c:pt>
                <c:pt idx="153">
                  <c:v>4.9187057142152494E-4</c:v>
                </c:pt>
                <c:pt idx="154">
                  <c:v>5.1106846898419343E-4</c:v>
                </c:pt>
                <c:pt idx="155">
                  <c:v>5.3127371554587545E-4</c:v>
                </c:pt>
                <c:pt idx="156">
                  <c:v>5.5161838528449791E-4</c:v>
                </c:pt>
                <c:pt idx="157">
                  <c:v>5.7301761409034302E-4</c:v>
                </c:pt>
                <c:pt idx="158">
                  <c:v>5.945516609135856E-4</c:v>
                </c:pt>
                <c:pt idx="159">
                  <c:v>6.1718861841107708E-4</c:v>
                </c:pt>
                <c:pt idx="160">
                  <c:v>6.3995501980653325E-4</c:v>
                </c:pt>
                <c:pt idx="161">
                  <c:v>6.6387381590916807E-4</c:v>
                </c:pt>
                <c:pt idx="162">
                  <c:v>6.8791588793139279E-4</c:v>
                </c:pt>
                <c:pt idx="163">
                  <c:v>7.1316096129300907E-4</c:v>
                </c:pt>
                <c:pt idx="164">
                  <c:v>7.385223246488366E-4</c:v>
                </c:pt>
                <c:pt idx="165">
                  <c:v>7.6455228810655776E-4</c:v>
                </c:pt>
                <c:pt idx="166">
                  <c:v>7.9186295435672923E-4</c:v>
                </c:pt>
                <c:pt idx="167">
                  <c:v>8.192778951678347E-4</c:v>
                </c:pt>
                <c:pt idx="168">
                  <c:v>8.4802689853197874E-4</c:v>
                </c:pt>
                <c:pt idx="169">
                  <c:v>8.7687105068904008E-4</c:v>
                </c:pt>
                <c:pt idx="170">
                  <c:v>9.0710370827521217E-4</c:v>
                </c:pt>
                <c:pt idx="171">
                  <c:v>9.37421493477195E-4</c:v>
                </c:pt>
                <c:pt idx="172">
                  <c:v>9.6918329745722355E-4</c:v>
                </c:pt>
                <c:pt idx="173">
                  <c:v>1.0010192923010526E-3</c:v>
                </c:pt>
                <c:pt idx="174">
                  <c:v>1.034355876559624E-3</c:v>
                </c:pt>
                <c:pt idx="175">
                  <c:v>1.0677547801072531E-3</c:v>
                </c:pt>
                <c:pt idx="176">
                  <c:v>1.1019430968419346E-3</c:v>
                </c:pt>
                <c:pt idx="177">
                  <c:v>1.1377184890571314E-3</c:v>
                </c:pt>
                <c:pt idx="178">
                  <c:v>1.1735366763697529E-3</c:v>
                </c:pt>
                <c:pt idx="179">
                  <c:v>1.211001086461147E-3</c:v>
                </c:pt>
                <c:pt idx="180">
                  <c:v>1.2484940103489109E-3</c:v>
                </c:pt>
                <c:pt idx="181">
                  <c:v>1.2876933116820546E-3</c:v>
                </c:pt>
                <c:pt idx="182">
                  <c:v>1.3269058507722133E-3</c:v>
                </c:pt>
                <c:pt idx="183">
                  <c:v>1.3678859140722546E-3</c:v>
                </c:pt>
                <c:pt idx="184">
                  <c:v>1.4088629293325518E-3</c:v>
                </c:pt>
                <c:pt idx="185">
                  <c:v>1.4516695920052359E-3</c:v>
                </c:pt>
                <c:pt idx="186">
                  <c:v>1.4944558970159023E-3</c:v>
                </c:pt>
                <c:pt idx="187">
                  <c:v>1.5381534428909635E-3</c:v>
                </c:pt>
                <c:pt idx="188">
                  <c:v>1.5837752648681517E-3</c:v>
                </c:pt>
                <c:pt idx="189">
                  <c:v>1.6293489231927998E-3</c:v>
                </c:pt>
                <c:pt idx="190">
                  <c:v>1.6769113459829236E-3</c:v>
                </c:pt>
                <c:pt idx="191">
                  <c:v>1.7244056864441218E-3</c:v>
                </c:pt>
                <c:pt idx="192">
                  <c:v>1.7739541987526293E-3</c:v>
                </c:pt>
                <c:pt idx="193">
                  <c:v>1.8234136445146863E-3</c:v>
                </c:pt>
                <c:pt idx="194">
                  <c:v>1.8749935714205202E-3</c:v>
                </c:pt>
                <c:pt idx="195">
                  <c:v>1.9264623721969335E-3</c:v>
                </c:pt>
                <c:pt idx="196">
                  <c:v>1.9801188479670879E-3</c:v>
                </c:pt>
                <c:pt idx="197">
                  <c:v>2.0336410537632322E-3</c:v>
                </c:pt>
                <c:pt idx="198">
                  <c:v>2.0894189953599156E-3</c:v>
                </c:pt>
                <c:pt idx="199">
                  <c:v>2.145038430899535E-3</c:v>
                </c:pt>
                <c:pt idx="200">
                  <c:v>2.2017110762917319E-3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6-403D-AF6D-D33D7773CD0C}"/>
            </c:ext>
          </c:extLst>
        </c:ser>
        <c:ser>
          <c:idx val="2"/>
          <c:order val="2"/>
          <c:tx>
            <c:strRef>
              <c:f>'Figure 2'!$L$2</c:f>
              <c:strCache>
                <c:ptCount val="1"/>
                <c:pt idx="0">
                  <c:v>High sensitivity - Median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  <a:alpha val="30000"/>
              </a:schemeClr>
            </a:solidFill>
            <a:ln>
              <a:noFill/>
            </a:ln>
            <a:effectLst/>
          </c:spPr>
          <c:invertIfNegative val="0"/>
          <c:val>
            <c:numRef>
              <c:f>'Figure 2'!$L$4:$L$204</c:f>
              <c:numCache>
                <c:formatCode>General</c:formatCode>
                <c:ptCount val="201"/>
                <c:pt idx="0">
                  <c:v>0</c:v>
                </c:pt>
                <c:pt idx="1">
                  <c:v>1.3944734693948355E-6</c:v>
                </c:pt>
                <c:pt idx="2">
                  <c:v>1.2071918595954406E-5</c:v>
                </c:pt>
                <c:pt idx="3">
                  <c:v>3.9598509625223101E-5</c:v>
                </c:pt>
                <c:pt idx="4">
                  <c:v>8.6382947641311451E-5</c:v>
                </c:pt>
                <c:pt idx="5">
                  <c:v>1.5635949047610587E-4</c:v>
                </c:pt>
                <c:pt idx="6">
                  <c:v>2.4727227989668774E-4</c:v>
                </c:pt>
                <c:pt idx="7">
                  <c:v>3.6335760673914506E-4</c:v>
                </c:pt>
                <c:pt idx="8">
                  <c:v>4.9939608273990958E-4</c:v>
                </c:pt>
                <c:pt idx="9">
                  <c:v>6.610273778481008E-4</c:v>
                </c:pt>
                <c:pt idx="10">
                  <c:v>8.4069275060834868E-4</c:v>
                </c:pt>
                <c:pt idx="11">
                  <c:v>1.0410633713507952E-3</c:v>
                </c:pt>
                <c:pt idx="12">
                  <c:v>1.2666142065397719E-3</c:v>
                </c:pt>
                <c:pt idx="13">
                  <c:v>1.50685828304107E-3</c:v>
                </c:pt>
                <c:pt idx="14">
                  <c:v>1.7717659430708324E-3</c:v>
                </c:pt>
                <c:pt idx="15">
                  <c:v>2.0491369930452493E-3</c:v>
                </c:pt>
                <c:pt idx="16">
                  <c:v>2.3506079914410267E-3</c:v>
                </c:pt>
                <c:pt idx="17">
                  <c:v>2.6624164408581164E-3</c:v>
                </c:pt>
                <c:pt idx="18">
                  <c:v>2.99776551193944E-3</c:v>
                </c:pt>
                <c:pt idx="19">
                  <c:v>3.3414595229713483E-3</c:v>
                </c:pt>
                <c:pt idx="20">
                  <c:v>3.7081625696252295E-3</c:v>
                </c:pt>
                <c:pt idx="21">
                  <c:v>4.0813596264482315E-3</c:v>
                </c:pt>
                <c:pt idx="22">
                  <c:v>4.4770715861477319E-3</c:v>
                </c:pt>
                <c:pt idx="23">
                  <c:v>4.877566079771657E-3</c:v>
                </c:pt>
                <c:pt idx="24">
                  <c:v>5.2907977139666183E-3</c:v>
                </c:pt>
                <c:pt idx="25">
                  <c:v>5.7258807310327916E-3</c:v>
                </c:pt>
                <c:pt idx="26">
                  <c:v>6.1634327554221085E-3</c:v>
                </c:pt>
                <c:pt idx="27">
                  <c:v>6.6224407904017808E-3</c:v>
                </c:pt>
                <c:pt idx="28">
                  <c:v>7.0825199637287208E-3</c:v>
                </c:pt>
                <c:pt idx="29">
                  <c:v>7.5636957280892283E-3</c:v>
                </c:pt>
                <c:pt idx="30">
                  <c:v>8.044654009245417E-3</c:v>
                </c:pt>
                <c:pt idx="31">
                  <c:v>8.5463822818412014E-3</c:v>
                </c:pt>
                <c:pt idx="32">
                  <c:v>9.0467044629560147E-3</c:v>
                </c:pt>
                <c:pt idx="33">
                  <c:v>9.5674996655056854E-3</c:v>
                </c:pt>
                <c:pt idx="34">
                  <c:v>1.0085791531829065E-2</c:v>
                </c:pt>
                <c:pt idx="35">
                  <c:v>1.0612488505567043E-2</c:v>
                </c:pt>
                <c:pt idx="36">
                  <c:v>1.1159263316192651E-2</c:v>
                </c:pt>
                <c:pt idx="37">
                  <c:v>1.1702048141537327E-2</c:v>
                </c:pt>
                <c:pt idx="38">
                  <c:v>1.226467487900929E-2</c:v>
                </c:pt>
                <c:pt idx="39">
                  <c:v>1.2822409071024736E-2</c:v>
                </c:pt>
                <c:pt idx="40">
                  <c:v>1.3399769188856358E-2</c:v>
                </c:pt>
                <c:pt idx="41">
                  <c:v>1.3971400703049293E-2</c:v>
                </c:pt>
                <c:pt idx="42">
                  <c:v>1.456245987871577E-2</c:v>
                </c:pt>
                <c:pt idx="43">
                  <c:v>1.5147015221493282E-2</c:v>
                </c:pt>
                <c:pt idx="44">
                  <c:v>1.5750815703775151E-2</c:v>
                </c:pt>
                <c:pt idx="45">
                  <c:v>1.634739283142984E-2</c:v>
                </c:pt>
                <c:pt idx="46">
                  <c:v>1.6949601695531304E-2</c:v>
                </c:pt>
                <c:pt idx="47">
                  <c:v>1.75708084898351E-2</c:v>
                </c:pt>
                <c:pt idx="48">
                  <c:v>1.8183810523917265E-2</c:v>
                </c:pt>
                <c:pt idx="49">
                  <c:v>1.8815659974299515E-2</c:v>
                </c:pt>
                <c:pt idx="50">
                  <c:v>1.9438704914709296E-2</c:v>
                </c:pt>
                <c:pt idx="51">
                  <c:v>2.0080457150533658E-2</c:v>
                </c:pt>
                <c:pt idx="52">
                  <c:v>2.0712846529442223E-2</c:v>
                </c:pt>
                <c:pt idx="53">
                  <c:v>2.1363812310121286E-2</c:v>
                </c:pt>
                <c:pt idx="54">
                  <c:v>2.2004895036672675E-2</c:v>
                </c:pt>
                <c:pt idx="55">
                  <c:v>2.265004955596684E-2</c:v>
                </c:pt>
                <c:pt idx="56">
                  <c:v>2.3313599835608923E-2</c:v>
                </c:pt>
                <c:pt idx="57">
                  <c:v>2.396655440396402E-2</c:v>
                </c:pt>
                <c:pt idx="58">
                  <c:v>2.4637792581433025E-2</c:v>
                </c:pt>
                <c:pt idx="59">
                  <c:v>2.5297997738366766E-2</c:v>
                </c:pt>
                <c:pt idx="60">
                  <c:v>2.5976380424597427E-2</c:v>
                </c:pt>
                <c:pt idx="61">
                  <c:v>2.6643321742521341E-2</c:v>
                </c:pt>
                <c:pt idx="62">
                  <c:v>2.7328339886483421E-2</c:v>
                </c:pt>
                <c:pt idx="63">
                  <c:v>2.8001535155949508E-2</c:v>
                </c:pt>
                <c:pt idx="64">
                  <c:v>2.8692711302891111E-2</c:v>
                </c:pt>
                <c:pt idx="65">
                  <c:v>2.9371707975831402E-2</c:v>
                </c:pt>
                <c:pt idx="66">
                  <c:v>3.0053414732387939E-2</c:v>
                </c:pt>
                <c:pt idx="67">
                  <c:v>3.0752966638672084E-2</c:v>
                </c:pt>
                <c:pt idx="68">
                  <c:v>3.1439848758487703E-2</c:v>
                </c:pt>
                <c:pt idx="69">
                  <c:v>3.2144489632050091E-2</c:v>
                </c:pt>
                <c:pt idx="70">
                  <c:v>3.2836158863010667E-2</c:v>
                </c:pt>
                <c:pt idx="71">
                  <c:v>3.3545503492234605E-2</c:v>
                </c:pt>
                <c:pt idx="72">
                  <c:v>3.4241593971555746E-2</c:v>
                </c:pt>
                <c:pt idx="73">
                  <c:v>3.4955279148617367E-2</c:v>
                </c:pt>
                <c:pt idx="74">
                  <c:v>3.5655445712530001E-2</c:v>
                </c:pt>
                <c:pt idx="75">
                  <c:v>3.6373128580422541E-2</c:v>
                </c:pt>
                <c:pt idx="76">
                  <c:v>3.7077045216753132E-2</c:v>
                </c:pt>
                <c:pt idx="77">
                  <c:v>3.7782701316781089E-2</c:v>
                </c:pt>
                <c:pt idx="78">
                  <c:v>3.8505760184934311E-2</c:v>
                </c:pt>
                <c:pt idx="79">
                  <c:v>3.9214711781499878E-2</c:v>
                </c:pt>
                <c:pt idx="80">
                  <c:v>3.9940992197437818E-2</c:v>
                </c:pt>
                <c:pt idx="81">
                  <c:v>4.0652955120875807E-2</c:v>
                </c:pt>
                <c:pt idx="82">
                  <c:v>4.1382174243588324E-2</c:v>
                </c:pt>
                <c:pt idx="83">
                  <c:v>4.2096879005118673E-2</c:v>
                </c:pt>
                <c:pt idx="84">
                  <c:v>4.2828768450249903E-2</c:v>
                </c:pt>
                <c:pt idx="85">
                  <c:v>4.3545959186748355E-2</c:v>
                </c:pt>
                <c:pt idx="86">
                  <c:v>4.4280263991590733E-2</c:v>
                </c:pt>
                <c:pt idx="87">
                  <c:v>4.4999697493870748E-2</c:v>
                </c:pt>
                <c:pt idx="88">
                  <c:v>4.5720153831037391E-2</c:v>
                </c:pt>
                <c:pt idx="89">
                  <c:v>4.6457619981104557E-2</c:v>
                </c:pt>
                <c:pt idx="90">
                  <c:v>4.7179977268155912E-2</c:v>
                </c:pt>
                <c:pt idx="91">
                  <c:v>4.7919275224425455E-2</c:v>
                </c:pt>
                <c:pt idx="92">
                  <c:v>4.8643318063514122E-2</c:v>
                </c:pt>
                <c:pt idx="93">
                  <c:v>4.938423274759076E-2</c:v>
                </c:pt>
                <c:pt idx="94">
                  <c:v>5.0109755555611223E-2</c:v>
                </c:pt>
                <c:pt idx="95">
                  <c:v>5.0852081569037859E-2</c:v>
                </c:pt>
                <c:pt idx="96">
                  <c:v>5.1578887900460654E-2</c:v>
                </c:pt>
                <c:pt idx="97">
                  <c:v>5.2322428859239843E-2</c:v>
                </c:pt>
                <c:pt idx="98">
                  <c:v>5.3050330780167743E-2</c:v>
                </c:pt>
                <c:pt idx="99">
                  <c:v>5.3778707489354698E-2</c:v>
                </c:pt>
                <c:pt idx="100">
                  <c:v>5.4523716208760918E-2</c:v>
                </c:pt>
                <c:pt idx="101">
                  <c:v>5.5252922259932863E-2</c:v>
                </c:pt>
                <c:pt idx="102">
                  <c:v>5.5998691427472547E-2</c:v>
                </c:pt>
                <c:pt idx="103">
                  <c:v>5.6728557689101067E-2</c:v>
                </c:pt>
                <c:pt idx="104">
                  <c:v>5.7474917882384201E-2</c:v>
                </c:pt>
                <c:pt idx="105">
                  <c:v>5.8205281893097691E-2</c:v>
                </c:pt>
                <c:pt idx="106">
                  <c:v>5.8952070277994803E-2</c:v>
                </c:pt>
                <c:pt idx="107">
                  <c:v>5.9682775804794128E-2</c:v>
                </c:pt>
                <c:pt idx="108">
                  <c:v>6.0429835700843391E-2</c:v>
                </c:pt>
                <c:pt idx="109">
                  <c:v>6.1160732329951797E-2</c:v>
                </c:pt>
                <c:pt idx="110">
                  <c:v>6.1891669564708679E-2</c:v>
                </c:pt>
                <c:pt idx="111">
                  <c:v>6.2638855565706419E-2</c:v>
                </c:pt>
                <c:pt idx="112">
                  <c:v>6.3369769140390442E-2</c:v>
                </c:pt>
                <c:pt idx="113">
                  <c:v>6.4116860076596893E-2</c:v>
                </c:pt>
                <c:pt idx="114">
                  <c:v>6.4847612501684374E-2</c:v>
                </c:pt>
                <c:pt idx="115">
                  <c:v>6.559447022385001E-2</c:v>
                </c:pt>
                <c:pt idx="116">
                  <c:v>6.6324928621788348E-2</c:v>
                </c:pt>
                <c:pt idx="117">
                  <c:v>6.7071419543986488E-2</c:v>
                </c:pt>
                <c:pt idx="118">
                  <c:v>6.780145535901437E-2</c:v>
                </c:pt>
                <c:pt idx="119">
                  <c:v>6.8547450173133545E-2</c:v>
                </c:pt>
                <c:pt idx="120">
                  <c:v>6.9276938902458035E-2</c:v>
                </c:pt>
                <c:pt idx="121">
                  <c:v>7.000611226650387E-2</c:v>
                </c:pt>
                <c:pt idx="122">
                  <c:v>7.0751133258503546E-2</c:v>
                </c:pt>
                <c:pt idx="123">
                  <c:v>7.1479580485871955E-2</c:v>
                </c:pt>
                <c:pt idx="124">
                  <c:v>7.2223799775222752E-2</c:v>
                </c:pt>
                <c:pt idx="125">
                  <c:v>7.2951405427509164E-2</c:v>
                </c:pt>
                <c:pt idx="126">
                  <c:v>7.3694706701952481E-2</c:v>
                </c:pt>
                <c:pt idx="127">
                  <c:v>7.4421358600850765E-2</c:v>
                </c:pt>
                <c:pt idx="128">
                  <c:v>7.5163628781541647E-2</c:v>
                </c:pt>
                <c:pt idx="129">
                  <c:v>7.5889217818560797E-2</c:v>
                </c:pt>
                <c:pt idx="130">
                  <c:v>7.663034687294891E-2</c:v>
                </c:pt>
                <c:pt idx="131">
                  <c:v>7.7354766833333782E-2</c:v>
                </c:pt>
                <c:pt idx="132">
                  <c:v>7.8078570275421352E-2</c:v>
                </c:pt>
                <c:pt idx="133">
                  <c:v>7.8817795001895091E-2</c:v>
                </c:pt>
                <c:pt idx="134">
                  <c:v>7.9540275672476332E-2</c:v>
                </c:pt>
                <c:pt idx="135">
                  <c:v>8.0278096974282231E-2</c:v>
                </c:pt>
                <c:pt idx="136">
                  <c:v>8.099915519354374E-2</c:v>
                </c:pt>
                <c:pt idx="137">
                  <c:v>8.173547240662743E-2</c:v>
                </c:pt>
                <c:pt idx="138">
                  <c:v>8.2455010870938497E-2</c:v>
                </c:pt>
                <c:pt idx="139">
                  <c:v>8.3189725695788766E-2</c:v>
                </c:pt>
                <c:pt idx="140">
                  <c:v>8.3907649354072106E-2</c:v>
                </c:pt>
                <c:pt idx="141">
                  <c:v>8.4640665734293352E-2</c:v>
                </c:pt>
                <c:pt idx="142">
                  <c:v>8.5356881673906176E-2</c:v>
                </c:pt>
                <c:pt idx="143">
                  <c:v>8.6072204495569585E-2</c:v>
                </c:pt>
                <c:pt idx="144">
                  <c:v>8.6802507607438489E-2</c:v>
                </c:pt>
                <c:pt idx="145">
                  <c:v>8.7516002069752644E-2</c:v>
                </c:pt>
                <c:pt idx="146">
                  <c:v>8.8244376172577577E-2</c:v>
                </c:pt>
                <c:pt idx="147">
                  <c:v>8.895593978101933E-2</c:v>
                </c:pt>
                <c:pt idx="148">
                  <c:v>8.968229583230361E-2</c:v>
                </c:pt>
                <c:pt idx="149">
                  <c:v>9.0391842372386025E-2</c:v>
                </c:pt>
                <c:pt idx="150">
                  <c:v>9.1116093133640191E-2</c:v>
                </c:pt>
                <c:pt idx="151">
                  <c:v>9.182353811698242E-2</c:v>
                </c:pt>
                <c:pt idx="152">
                  <c:v>9.2545598076267124E-2</c:v>
                </c:pt>
                <c:pt idx="153">
                  <c:v>9.3250858667939696E-2</c:v>
                </c:pt>
                <c:pt idx="154">
                  <c:v>9.3955008946681601E-2</c:v>
                </c:pt>
                <c:pt idx="155">
                  <c:v>9.4673638920436079E-2</c:v>
                </c:pt>
                <c:pt idx="156">
                  <c:v>9.5375483948861667E-2</c:v>
                </c:pt>
                <c:pt idx="157">
                  <c:v>9.6091716885025602E-2</c:v>
                </c:pt>
                <c:pt idx="158">
                  <c:v>9.6791177673569442E-2</c:v>
                </c:pt>
                <c:pt idx="159">
                  <c:v>9.7504933571434194E-2</c:v>
                </c:pt>
                <c:pt idx="160">
                  <c:v>9.8201932573708309E-2</c:v>
                </c:pt>
                <c:pt idx="161">
                  <c:v>9.8913132882061064E-2</c:v>
                </c:pt>
                <c:pt idx="162">
                  <c:v>9.9607593945556641E-2</c:v>
                </c:pt>
                <c:pt idx="163">
                  <c:v>0.10031616151447424</c:v>
                </c:pt>
                <c:pt idx="164">
                  <c:v>0.10100800983546257</c:v>
                </c:pt>
                <c:pt idx="165">
                  <c:v>0.10169853890266768</c:v>
                </c:pt>
                <c:pt idx="166">
                  <c:v>0.10240303095455498</c:v>
                </c:pt>
                <c:pt idx="167">
                  <c:v>0.10309083791031948</c:v>
                </c:pt>
                <c:pt idx="168">
                  <c:v>0.1037925106008713</c:v>
                </c:pt>
                <c:pt idx="169">
                  <c:v>0.1044775238341126</c:v>
                </c:pt>
                <c:pt idx="170">
                  <c:v>0.10517630458834107</c:v>
                </c:pt>
                <c:pt idx="171">
                  <c:v>0.10585845370782154</c:v>
                </c:pt>
                <c:pt idx="172">
                  <c:v>0.10655427118210047</c:v>
                </c:pt>
                <c:pt idx="173">
                  <c:v>0.10723348698662837</c:v>
                </c:pt>
                <c:pt idx="174">
                  <c:v>0.107926271039649</c:v>
                </c:pt>
                <c:pt idx="175">
                  <c:v>0.10860248549099676</c:v>
                </c:pt>
                <c:pt idx="176">
                  <c:v>0.10927719096584769</c:v>
                </c:pt>
                <c:pt idx="177">
                  <c:v>0.10996531335571637</c:v>
                </c:pt>
                <c:pt idx="178">
                  <c:v>0.1106369179089343</c:v>
                </c:pt>
                <c:pt idx="179">
                  <c:v>0.11132183698370308</c:v>
                </c:pt>
                <c:pt idx="180">
                  <c:v>0.1119902753759032</c:v>
                </c:pt>
                <c:pt idx="181">
                  <c:v>0.11267192500416998</c:v>
                </c:pt>
                <c:pt idx="182">
                  <c:v>0.11333713308267249</c:v>
                </c:pt>
                <c:pt idx="183">
                  <c:v>0.11401544823480889</c:v>
                </c:pt>
                <c:pt idx="184">
                  <c:v>0.11467736291631574</c:v>
                </c:pt>
                <c:pt idx="185">
                  <c:v>0.11535227964764663</c:v>
                </c:pt>
                <c:pt idx="186">
                  <c:v>0.11601083890261725</c:v>
                </c:pt>
                <c:pt idx="187">
                  <c:v>0.11666771627949488</c:v>
                </c:pt>
                <c:pt idx="188">
                  <c:v>0.11733743717684113</c:v>
                </c:pt>
                <c:pt idx="189">
                  <c:v>0.11799086835775535</c:v>
                </c:pt>
                <c:pt idx="190">
                  <c:v>0.11865703595743128</c:v>
                </c:pt>
                <c:pt idx="191">
                  <c:v>0.11930696148315297</c:v>
                </c:pt>
                <c:pt idx="192">
                  <c:v>0.1199695155223781</c:v>
                </c:pt>
                <c:pt idx="193">
                  <c:v>0.12061587694415547</c:v>
                </c:pt>
                <c:pt idx="194">
                  <c:v>0.12127475818800687</c:v>
                </c:pt>
                <c:pt idx="195">
                  <c:v>0.12191749805790007</c:v>
                </c:pt>
                <c:pt idx="196">
                  <c:v>0.12257264828995935</c:v>
                </c:pt>
                <c:pt idx="197">
                  <c:v>0.12321171015217981</c:v>
                </c:pt>
                <c:pt idx="198">
                  <c:v>0.12386307216615461</c:v>
                </c:pt>
                <c:pt idx="199">
                  <c:v>0.1244984005493097</c:v>
                </c:pt>
                <c:pt idx="200">
                  <c:v>0.12513186250931013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86-403D-AF6D-D33D7773C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47368560"/>
        <c:axId val="1047369216"/>
      </c:barChart>
      <c:lineChart>
        <c:grouping val="standard"/>
        <c:varyColors val="0"/>
        <c:ser>
          <c:idx val="3"/>
          <c:order val="3"/>
          <c:tx>
            <c:strRef>
              <c:f>'Figure 2'!$R$2</c:f>
              <c:strCache>
                <c:ptCount val="1"/>
                <c:pt idx="0">
                  <c:v>Median</c:v>
                </c:pt>
              </c:strCache>
            </c:strRef>
          </c:tx>
          <c:spPr>
            <a:ln w="158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'Figure 2'!$R$4:$R$204</c:f>
              <c:numCache>
                <c:formatCode>General</c:formatCode>
                <c:ptCount val="201"/>
                <c:pt idx="0">
                  <c:v>0</c:v>
                </c:pt>
                <c:pt idx="1">
                  <c:v>5.3742055006213304E-32</c:v>
                </c:pt>
                <c:pt idx="2">
                  <c:v>2.3663995811108607E-26</c:v>
                </c:pt>
                <c:pt idx="3">
                  <c:v>2.8922443768776149E-23</c:v>
                </c:pt>
                <c:pt idx="4">
                  <c:v>3.011929998200397E-21</c:v>
                </c:pt>
                <c:pt idx="5">
                  <c:v>1.0179213096538669E-19</c:v>
                </c:pt>
                <c:pt idx="6">
                  <c:v>1.529662159891191E-18</c:v>
                </c:pt>
                <c:pt idx="7">
                  <c:v>1.4786112847539244E-17</c:v>
                </c:pt>
                <c:pt idx="8">
                  <c:v>9.5846683953413553E-17</c:v>
                </c:pt>
                <c:pt idx="9">
                  <c:v>4.958897441234227E-16</c:v>
                </c:pt>
                <c:pt idx="10">
                  <c:v>2.0226663906809996E-15</c:v>
                </c:pt>
                <c:pt idx="11">
                  <c:v>7.0387365148123997E-15</c:v>
                </c:pt>
                <c:pt idx="12">
                  <c:v>2.2038722072088911E-14</c:v>
                </c:pt>
                <c:pt idx="13">
                  <c:v>6.0428880882144806E-14</c:v>
                </c:pt>
                <c:pt idx="14">
                  <c:v>1.5447885141871437E-13</c:v>
                </c:pt>
                <c:pt idx="15">
                  <c:v>3.5826865804004841E-13</c:v>
                </c:pt>
                <c:pt idx="16">
                  <c:v>7.9125284918169907E-13</c:v>
                </c:pt>
                <c:pt idx="17">
                  <c:v>1.621833165127168E-12</c:v>
                </c:pt>
                <c:pt idx="18">
                  <c:v>3.2086501117792189E-12</c:v>
                </c:pt>
                <c:pt idx="19">
                  <c:v>5.9833790920067887E-12</c:v>
                </c:pt>
                <c:pt idx="20">
                  <c:v>1.0867248396380544E-11</c:v>
                </c:pt>
                <c:pt idx="21">
                  <c:v>1.8810058092047581E-11</c:v>
                </c:pt>
                <c:pt idx="22">
                  <c:v>3.1911193865718376E-11</c:v>
                </c:pt>
                <c:pt idx="23">
                  <c:v>5.2014970550491828E-11</c:v>
                </c:pt>
                <c:pt idx="24">
                  <c:v>8.2644019706776873E-11</c:v>
                </c:pt>
                <c:pt idx="25">
                  <c:v>1.2951279502109408E-10</c:v>
                </c:pt>
                <c:pt idx="26">
                  <c:v>1.9671051114036625E-10</c:v>
                </c:pt>
                <c:pt idx="27">
                  <c:v>2.9554199506978699E-10</c:v>
                </c:pt>
                <c:pt idx="28">
                  <c:v>4.3219959516611195E-10</c:v>
                </c:pt>
                <c:pt idx="29">
                  <c:v>6.2659133270010512E-10</c:v>
                </c:pt>
                <c:pt idx="30">
                  <c:v>8.8725360828779731E-10</c:v>
                </c:pt>
                <c:pt idx="31">
                  <c:v>1.2476359143944673E-9</c:v>
                </c:pt>
                <c:pt idx="32">
                  <c:v>1.7183200456073282E-9</c:v>
                </c:pt>
                <c:pt idx="33">
                  <c:v>2.3533130090500397E-9</c:v>
                </c:pt>
                <c:pt idx="34">
                  <c:v>3.163970651640513E-9</c:v>
                </c:pt>
                <c:pt idx="35">
                  <c:v>4.2082965589271331E-9</c:v>
                </c:pt>
                <c:pt idx="36">
                  <c:v>5.5743918987379631E-9</c:v>
                </c:pt>
                <c:pt idx="37">
                  <c:v>7.2688548763410178E-9</c:v>
                </c:pt>
                <c:pt idx="38">
                  <c:v>9.4468648761013493E-9</c:v>
                </c:pt>
                <c:pt idx="39">
                  <c:v>1.2104280542322017E-8</c:v>
                </c:pt>
                <c:pt idx="40">
                  <c:v>1.5467403068439172E-8</c:v>
                </c:pt>
                <c:pt idx="41">
                  <c:v>1.9511203164452053E-8</c:v>
                </c:pt>
                <c:pt idx="42">
                  <c:v>2.4558566131576459E-8</c:v>
                </c:pt>
                <c:pt idx="43">
                  <c:v>3.0548691381040811E-8</c:v>
                </c:pt>
                <c:pt idx="44">
                  <c:v>3.7933323365926412E-8</c:v>
                </c:pt>
                <c:pt idx="45">
                  <c:v>4.659501978610877E-8</c:v>
                </c:pt>
                <c:pt idx="46">
                  <c:v>5.6905000288502822E-8</c:v>
                </c:pt>
                <c:pt idx="47">
                  <c:v>6.9410052833144268E-8</c:v>
                </c:pt>
                <c:pt idx="48">
                  <c:v>8.3852754620325503E-8</c:v>
                </c:pt>
                <c:pt idx="49">
                  <c:v>1.012028153046115E-7</c:v>
                </c:pt>
                <c:pt idx="50">
                  <c:v>1.2105861639444835E-7</c:v>
                </c:pt>
                <c:pt idx="51">
                  <c:v>1.4470372643891125E-7</c:v>
                </c:pt>
                <c:pt idx="52">
                  <c:v>1.7153880359349734E-7</c:v>
                </c:pt>
                <c:pt idx="53">
                  <c:v>2.0324090069710366E-7</c:v>
                </c:pt>
                <c:pt idx="54">
                  <c:v>2.3894626435295578E-7</c:v>
                </c:pt>
                <c:pt idx="55">
                  <c:v>2.7984743940969621E-7</c:v>
                </c:pt>
                <c:pt idx="56">
                  <c:v>3.2765182579167956E-7</c:v>
                </c:pt>
                <c:pt idx="57">
                  <c:v>3.8094308198540883E-7</c:v>
                </c:pt>
                <c:pt idx="58">
                  <c:v>4.4282771397800109E-7</c:v>
                </c:pt>
                <c:pt idx="59">
                  <c:v>5.1138900401115152E-7</c:v>
                </c:pt>
                <c:pt idx="60">
                  <c:v>5.9053272567136267E-7</c:v>
                </c:pt>
                <c:pt idx="61">
                  <c:v>6.7771420293308254E-7</c:v>
                </c:pt>
                <c:pt idx="62">
                  <c:v>7.7779833134362843E-7</c:v>
                </c:pt>
                <c:pt idx="63">
                  <c:v>8.8746305371634115E-7</c:v>
                </c:pt>
                <c:pt idx="64">
                  <c:v>1.0127149999033004E-6</c:v>
                </c:pt>
                <c:pt idx="65">
                  <c:v>1.1492814871634352E-6</c:v>
                </c:pt>
                <c:pt idx="66">
                  <c:v>1.3009657636939522E-6</c:v>
                </c:pt>
                <c:pt idx="67">
                  <c:v>1.473002371695645E-6</c:v>
                </c:pt>
                <c:pt idx="68">
                  <c:v>1.6593184770419099E-6</c:v>
                </c:pt>
                <c:pt idx="69">
                  <c:v>1.8697294573682904E-6</c:v>
                </c:pt>
                <c:pt idx="70">
                  <c:v>2.0966631342592404E-6</c:v>
                </c:pt>
                <c:pt idx="71">
                  <c:v>2.3519192804172954E-6</c:v>
                </c:pt>
                <c:pt idx="72">
                  <c:v>2.6261547196348513E-6</c:v>
                </c:pt>
                <c:pt idx="73">
                  <c:v>2.933460470837674E-6</c:v>
                </c:pt>
                <c:pt idx="74">
                  <c:v>3.262418411019795E-6</c:v>
                </c:pt>
                <c:pt idx="75">
                  <c:v>3.6297499530490491E-6</c:v>
                </c:pt>
                <c:pt idx="76">
                  <c:v>4.0216240708964014E-6</c:v>
                </c:pt>
                <c:pt idx="77">
                  <c:v>4.4478851162943906E-6</c:v>
                </c:pt>
                <c:pt idx="78">
                  <c:v>4.9215569615032329E-6</c:v>
                </c:pt>
                <c:pt idx="79">
                  <c:v>5.4244947444038652E-6</c:v>
                </c:pt>
                <c:pt idx="80">
                  <c:v>5.9816842999756623E-6</c:v>
                </c:pt>
                <c:pt idx="81">
                  <c:v>6.5715662346688757E-6</c:v>
                </c:pt>
                <c:pt idx="82">
                  <c:v>7.2232173204334309E-6</c:v>
                </c:pt>
                <c:pt idx="83">
                  <c:v>7.9111947226101922E-6</c:v>
                </c:pt>
                <c:pt idx="84">
                  <c:v>8.6691685601001543E-6</c:v>
                </c:pt>
                <c:pt idx="85">
                  <c:v>9.4673031365449771E-6</c:v>
                </c:pt>
                <c:pt idx="86">
                  <c:v>1.0344404135307391E-5</c:v>
                </c:pt>
                <c:pt idx="87">
                  <c:v>1.1265691924039027E-5</c:v>
                </c:pt>
                <c:pt idx="88">
                  <c:v>1.2252974830299855E-5</c:v>
                </c:pt>
                <c:pt idx="89">
                  <c:v>1.333408350511525E-5</c:v>
                </c:pt>
                <c:pt idx="90">
                  <c:v>1.4465729453537702E-5</c:v>
                </c:pt>
                <c:pt idx="91">
                  <c:v>1.570216133093973E-5</c:v>
                </c:pt>
                <c:pt idx="92">
                  <c:v>1.6993584125451287E-5</c:v>
                </c:pt>
                <c:pt idx="93">
                  <c:v>1.8401603467663629E-5</c:v>
                </c:pt>
                <c:pt idx="94">
                  <c:v>1.9869213975716986E-5</c:v>
                </c:pt>
                <c:pt idx="95">
                  <c:v>2.146611066331978E-5</c:v>
                </c:pt>
                <c:pt idx="96">
                  <c:v>2.3127328653142933E-5</c:v>
                </c:pt>
                <c:pt idx="97">
                  <c:v>2.493142889105805E-5</c:v>
                </c:pt>
                <c:pt idx="98">
                  <c:v>2.6804692145042211E-5</c:v>
                </c:pt>
                <c:pt idx="99">
                  <c:v>2.8789940673578973E-5</c:v>
                </c:pt>
                <c:pt idx="100">
                  <c:v>3.0940137122612281E-5</c:v>
                </c:pt>
                <c:pt idx="101">
                  <c:v>3.3166897096703503E-5</c:v>
                </c:pt>
                <c:pt idx="102">
                  <c:v>3.5574573881325323E-5</c:v>
                </c:pt>
                <c:pt idx="103">
                  <c:v>3.8063844710262178E-5</c:v>
                </c:pt>
                <c:pt idx="104">
                  <c:v>4.075099397072045E-5</c:v>
                </c:pt>
                <c:pt idx="105">
                  <c:v>4.3524803995784295E-5</c:v>
                </c:pt>
                <c:pt idx="106">
                  <c:v>4.6514468630630282E-5</c:v>
                </c:pt>
                <c:pt idx="107">
                  <c:v>4.9595872474065781E-5</c:v>
                </c:pt>
                <c:pt idx="108">
                  <c:v>5.2912142170872722E-5</c:v>
                </c:pt>
                <c:pt idx="109">
                  <c:v>5.6325215640471951E-5</c:v>
                </c:pt>
                <c:pt idx="110">
                  <c:v>5.9911509896184245E-5</c:v>
                </c:pt>
                <c:pt idx="111">
                  <c:v>6.3763053080305267E-5</c:v>
                </c:pt>
                <c:pt idx="112">
                  <c:v>6.7718885100120303E-5</c:v>
                </c:pt>
                <c:pt idx="113">
                  <c:v>7.1961639940386148E-5</c:v>
                </c:pt>
                <c:pt idx="114">
                  <c:v>7.6313595469029987E-5</c:v>
                </c:pt>
                <c:pt idx="115">
                  <c:v>8.0975243944709352E-5</c:v>
                </c:pt>
                <c:pt idx="116">
                  <c:v>8.5750894147872223E-5</c:v>
                </c:pt>
                <c:pt idx="117">
                  <c:v>9.0860118151689097E-5</c:v>
                </c:pt>
                <c:pt idx="118">
                  <c:v>9.6088004633575159E-5</c:v>
                </c:pt>
                <c:pt idx="119">
                  <c:v>1.0167446965823989E-4</c:v>
                </c:pt>
                <c:pt idx="120">
                  <c:v>1.0738408755254306E-4</c:v>
                </c:pt>
                <c:pt idx="121">
                  <c:v>1.1334311133470967E-4</c:v>
                </c:pt>
                <c:pt idx="122">
                  <c:v>1.1970020370233652E-4</c:v>
                </c:pt>
                <c:pt idx="123">
                  <c:v>1.2618677581047289E-4</c:v>
                </c:pt>
                <c:pt idx="124">
                  <c:v>1.3309927357462863E-4</c:v>
                </c:pt>
                <c:pt idx="125">
                  <c:v>1.401451824043448E-4</c:v>
                </c:pt>
                <c:pt idx="126">
                  <c:v>1.4764603357867185E-4</c:v>
                </c:pt>
                <c:pt idx="127">
                  <c:v>1.5528394837575129E-4</c:v>
                </c:pt>
                <c:pt idx="128">
                  <c:v>1.6340698918534526E-4</c:v>
                </c:pt>
                <c:pt idx="129">
                  <c:v>1.7167043580486731E-4</c:v>
                </c:pt>
                <c:pt idx="130">
                  <c:v>1.8045036521151505E-4</c:v>
                </c:pt>
                <c:pt idx="131">
                  <c:v>1.8937370054364943E-4</c:v>
                </c:pt>
                <c:pt idx="132">
                  <c:v>1.9863629822677588E-4</c:v>
                </c:pt>
                <c:pt idx="133">
                  <c:v>2.0846443863268172E-4</c:v>
                </c:pt>
                <c:pt idx="134">
                  <c:v>2.184397621658493E-4</c:v>
                </c:pt>
                <c:pt idx="135">
                  <c:v>2.2901493039836221E-4</c:v>
                </c:pt>
                <c:pt idx="136">
                  <c:v>2.3973929047814814E-4</c:v>
                </c:pt>
                <c:pt idx="137">
                  <c:v>2.510989824414304E-4</c:v>
                </c:pt>
                <c:pt idx="138">
                  <c:v>2.6260942248675404E-4</c:v>
                </c:pt>
                <c:pt idx="139">
                  <c:v>2.7479186772359668E-4</c:v>
                </c:pt>
                <c:pt idx="140">
                  <c:v>2.8712613360768656E-4</c:v>
                </c:pt>
                <c:pt idx="141">
                  <c:v>3.0017026395421568E-4</c:v>
                </c:pt>
                <c:pt idx="142">
                  <c:v>3.1336677296894236E-4</c:v>
                </c:pt>
                <c:pt idx="143">
                  <c:v>3.2700405973281319E-4</c:v>
                </c:pt>
                <c:pt idx="144">
                  <c:v>3.4140999962130569E-4</c:v>
                </c:pt>
                <c:pt idx="145">
                  <c:v>3.5596812690578343E-4</c:v>
                </c:pt>
                <c:pt idx="146">
                  <c:v>3.7133571752878799E-4</c:v>
                </c:pt>
                <c:pt idx="147">
                  <c:v>3.8685463804589613E-4</c:v>
                </c:pt>
                <c:pt idx="148">
                  <c:v>4.0322500952027482E-4</c:v>
                </c:pt>
                <c:pt idx="149">
                  <c:v>4.1974523425895898E-4</c:v>
                </c:pt>
                <c:pt idx="150">
                  <c:v>4.3716007037741708E-4</c:v>
                </c:pt>
                <c:pt idx="151">
                  <c:v>4.5472263524793614E-4</c:v>
                </c:pt>
                <c:pt idx="152">
                  <c:v>4.7322413922705009E-4</c:v>
                </c:pt>
                <c:pt idx="153">
                  <c:v>4.9187057142152494E-4</c:v>
                </c:pt>
                <c:pt idx="154">
                  <c:v>5.1106846898419343E-4</c:v>
                </c:pt>
                <c:pt idx="155">
                  <c:v>5.3127371554587545E-4</c:v>
                </c:pt>
                <c:pt idx="156">
                  <c:v>5.5161838528449791E-4</c:v>
                </c:pt>
                <c:pt idx="157">
                  <c:v>5.7301761409034302E-4</c:v>
                </c:pt>
                <c:pt idx="158">
                  <c:v>5.945516609135856E-4</c:v>
                </c:pt>
                <c:pt idx="159">
                  <c:v>6.1718861841107708E-4</c:v>
                </c:pt>
                <c:pt idx="160">
                  <c:v>6.3995501980653325E-4</c:v>
                </c:pt>
                <c:pt idx="161">
                  <c:v>6.6387381590916807E-4</c:v>
                </c:pt>
                <c:pt idx="162">
                  <c:v>6.8791588793139279E-4</c:v>
                </c:pt>
                <c:pt idx="163">
                  <c:v>7.1316096129300907E-4</c:v>
                </c:pt>
                <c:pt idx="164">
                  <c:v>7.385223246488366E-4</c:v>
                </c:pt>
                <c:pt idx="165">
                  <c:v>7.6455228810655776E-4</c:v>
                </c:pt>
                <c:pt idx="166">
                  <c:v>7.9186295435672923E-4</c:v>
                </c:pt>
                <c:pt idx="167">
                  <c:v>8.192778951678347E-4</c:v>
                </c:pt>
                <c:pt idx="168">
                  <c:v>8.4802689853197874E-4</c:v>
                </c:pt>
                <c:pt idx="169">
                  <c:v>8.7687105068904008E-4</c:v>
                </c:pt>
                <c:pt idx="170">
                  <c:v>9.0710370827521217E-4</c:v>
                </c:pt>
                <c:pt idx="171">
                  <c:v>9.37421493477195E-4</c:v>
                </c:pt>
                <c:pt idx="172">
                  <c:v>9.6918329745722355E-4</c:v>
                </c:pt>
                <c:pt idx="173">
                  <c:v>1.0010192923010526E-3</c:v>
                </c:pt>
                <c:pt idx="174">
                  <c:v>1.034355876559624E-3</c:v>
                </c:pt>
                <c:pt idx="175">
                  <c:v>1.0677547801072531E-3</c:v>
                </c:pt>
                <c:pt idx="176">
                  <c:v>1.1019430968419346E-3</c:v>
                </c:pt>
                <c:pt idx="177">
                  <c:v>1.1377184890571314E-3</c:v>
                </c:pt>
                <c:pt idx="178">
                  <c:v>1.1735366763697529E-3</c:v>
                </c:pt>
                <c:pt idx="179">
                  <c:v>1.211001086461147E-3</c:v>
                </c:pt>
                <c:pt idx="180">
                  <c:v>1.2484940103489109E-3</c:v>
                </c:pt>
                <c:pt idx="181">
                  <c:v>1.2876933116820546E-3</c:v>
                </c:pt>
                <c:pt idx="182">
                  <c:v>1.3269058507722133E-3</c:v>
                </c:pt>
                <c:pt idx="183">
                  <c:v>1.3678859140722546E-3</c:v>
                </c:pt>
                <c:pt idx="184">
                  <c:v>1.4088629293325518E-3</c:v>
                </c:pt>
                <c:pt idx="185">
                  <c:v>1.4516695920052359E-3</c:v>
                </c:pt>
                <c:pt idx="186">
                  <c:v>1.4944558970159023E-3</c:v>
                </c:pt>
                <c:pt idx="187">
                  <c:v>1.5381534428909635E-3</c:v>
                </c:pt>
                <c:pt idx="188">
                  <c:v>1.5837752648681517E-3</c:v>
                </c:pt>
                <c:pt idx="189">
                  <c:v>1.6293489231927998E-3</c:v>
                </c:pt>
                <c:pt idx="190">
                  <c:v>1.6769113459829236E-3</c:v>
                </c:pt>
                <c:pt idx="191">
                  <c:v>1.7244056864441218E-3</c:v>
                </c:pt>
                <c:pt idx="192">
                  <c:v>1.7739541987526293E-3</c:v>
                </c:pt>
                <c:pt idx="193">
                  <c:v>1.8234136445146863E-3</c:v>
                </c:pt>
                <c:pt idx="194">
                  <c:v>1.8749935714205202E-3</c:v>
                </c:pt>
                <c:pt idx="195">
                  <c:v>1.9264623721969335E-3</c:v>
                </c:pt>
                <c:pt idx="196">
                  <c:v>1.9801188479670879E-3</c:v>
                </c:pt>
                <c:pt idx="197">
                  <c:v>2.0336410537632322E-3</c:v>
                </c:pt>
                <c:pt idx="198">
                  <c:v>2.0894189953599156E-3</c:v>
                </c:pt>
                <c:pt idx="199">
                  <c:v>2.145038430899535E-3</c:v>
                </c:pt>
                <c:pt idx="200">
                  <c:v>2.2017110762917319E-3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86-403D-AF6D-D33D7773CD0C}"/>
            </c:ext>
          </c:extLst>
        </c:ser>
        <c:ser>
          <c:idx val="4"/>
          <c:order val="4"/>
          <c:tx>
            <c:strRef>
              <c:f>'Figure 2'!$U$2</c:f>
              <c:strCache>
                <c:ptCount val="1"/>
                <c:pt idx="0">
                  <c:v>Linear</c:v>
                </c:pt>
              </c:strCache>
            </c:strRef>
          </c:tx>
          <c:spPr>
            <a:ln w="15875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'Figure 2'!$U$4:$U$203</c:f>
              <c:numCache>
                <c:formatCode>General</c:formatCode>
                <c:ptCount val="200"/>
                <c:pt idx="0">
                  <c:v>0</c:v>
                </c:pt>
                <c:pt idx="1">
                  <c:v>4.5454545454545455E-4</c:v>
                </c:pt>
                <c:pt idx="2">
                  <c:v>9.0909090909090909E-4</c:v>
                </c:pt>
                <c:pt idx="3">
                  <c:v>1.3636363636363637E-3</c:v>
                </c:pt>
                <c:pt idx="4">
                  <c:v>1.8181818181818182E-3</c:v>
                </c:pt>
                <c:pt idx="5">
                  <c:v>2.2727272727272726E-3</c:v>
                </c:pt>
                <c:pt idx="6">
                  <c:v>2.7272727272727271E-3</c:v>
                </c:pt>
                <c:pt idx="7">
                  <c:v>3.1818181818181815E-3</c:v>
                </c:pt>
                <c:pt idx="8">
                  <c:v>3.6363636363636359E-3</c:v>
                </c:pt>
                <c:pt idx="9">
                  <c:v>4.0909090909090904E-3</c:v>
                </c:pt>
                <c:pt idx="10">
                  <c:v>4.5454545454545452E-3</c:v>
                </c:pt>
                <c:pt idx="11">
                  <c:v>4.9999999999999992E-3</c:v>
                </c:pt>
                <c:pt idx="12">
                  <c:v>5.4545454545454541E-3</c:v>
                </c:pt>
                <c:pt idx="13">
                  <c:v>5.909090909090909E-3</c:v>
                </c:pt>
                <c:pt idx="14">
                  <c:v>6.3636363636363638E-3</c:v>
                </c:pt>
                <c:pt idx="15">
                  <c:v>6.8181818181818196E-3</c:v>
                </c:pt>
                <c:pt idx="16">
                  <c:v>7.2727272727272745E-3</c:v>
                </c:pt>
                <c:pt idx="17">
                  <c:v>7.7272727272727293E-3</c:v>
                </c:pt>
                <c:pt idx="18">
                  <c:v>8.1818181818181842E-3</c:v>
                </c:pt>
                <c:pt idx="19">
                  <c:v>8.6363636363636382E-3</c:v>
                </c:pt>
                <c:pt idx="20">
                  <c:v>9.0909090909090922E-3</c:v>
                </c:pt>
                <c:pt idx="21">
                  <c:v>9.5454545454545479E-3</c:v>
                </c:pt>
                <c:pt idx="22">
                  <c:v>1.0000000000000004E-2</c:v>
                </c:pt>
                <c:pt idx="23">
                  <c:v>1.0454545454545458E-2</c:v>
                </c:pt>
                <c:pt idx="24">
                  <c:v>1.0909090909090913E-2</c:v>
                </c:pt>
                <c:pt idx="25">
                  <c:v>1.1363636363636367E-2</c:v>
                </c:pt>
                <c:pt idx="26">
                  <c:v>1.1818181818181823E-2</c:v>
                </c:pt>
                <c:pt idx="27">
                  <c:v>1.2272727272727277E-2</c:v>
                </c:pt>
                <c:pt idx="28">
                  <c:v>1.2727272727272733E-2</c:v>
                </c:pt>
                <c:pt idx="29">
                  <c:v>1.3181818181818187E-2</c:v>
                </c:pt>
                <c:pt idx="30">
                  <c:v>1.3636363636363643E-2</c:v>
                </c:pt>
                <c:pt idx="31">
                  <c:v>1.4090909090909097E-2</c:v>
                </c:pt>
                <c:pt idx="32">
                  <c:v>1.4545454545454552E-2</c:v>
                </c:pt>
                <c:pt idx="33">
                  <c:v>1.5000000000000008E-2</c:v>
                </c:pt>
                <c:pt idx="34">
                  <c:v>1.5454545454545462E-2</c:v>
                </c:pt>
                <c:pt idx="35">
                  <c:v>1.5909090909090918E-2</c:v>
                </c:pt>
                <c:pt idx="36">
                  <c:v>1.6363636363636372E-2</c:v>
                </c:pt>
                <c:pt idx="37">
                  <c:v>1.6818181818181826E-2</c:v>
                </c:pt>
                <c:pt idx="38">
                  <c:v>1.7272727272727283E-2</c:v>
                </c:pt>
                <c:pt idx="39">
                  <c:v>1.7727272727272737E-2</c:v>
                </c:pt>
                <c:pt idx="40">
                  <c:v>1.8181818181818191E-2</c:v>
                </c:pt>
                <c:pt idx="41">
                  <c:v>1.8636363636363642E-2</c:v>
                </c:pt>
                <c:pt idx="42">
                  <c:v>1.9090909090909096E-2</c:v>
                </c:pt>
                <c:pt idx="43">
                  <c:v>1.954545454545455E-2</c:v>
                </c:pt>
                <c:pt idx="44">
                  <c:v>0.02</c:v>
                </c:pt>
                <c:pt idx="45">
                  <c:v>2.0454545454545454E-2</c:v>
                </c:pt>
                <c:pt idx="46">
                  <c:v>2.0909090909090908E-2</c:v>
                </c:pt>
                <c:pt idx="47">
                  <c:v>2.1363636363636359E-2</c:v>
                </c:pt>
                <c:pt idx="48">
                  <c:v>2.1818181818181813E-2</c:v>
                </c:pt>
                <c:pt idx="49">
                  <c:v>2.2272727272727267E-2</c:v>
                </c:pt>
                <c:pt idx="50">
                  <c:v>2.2727272727272717E-2</c:v>
                </c:pt>
                <c:pt idx="51">
                  <c:v>2.3181818181818171E-2</c:v>
                </c:pt>
                <c:pt idx="52">
                  <c:v>2.3636363636363626E-2</c:v>
                </c:pt>
                <c:pt idx="53">
                  <c:v>2.409090909090908E-2</c:v>
                </c:pt>
                <c:pt idx="54">
                  <c:v>2.454545454545453E-2</c:v>
                </c:pt>
                <c:pt idx="55">
                  <c:v>2.4999999999999984E-2</c:v>
                </c:pt>
                <c:pt idx="56">
                  <c:v>2.5454545454545438E-2</c:v>
                </c:pt>
                <c:pt idx="57">
                  <c:v>2.5909090909090889E-2</c:v>
                </c:pt>
                <c:pt idx="58">
                  <c:v>2.6363636363636343E-2</c:v>
                </c:pt>
                <c:pt idx="59">
                  <c:v>2.6818181818181797E-2</c:v>
                </c:pt>
                <c:pt idx="60">
                  <c:v>2.7272727272727247E-2</c:v>
                </c:pt>
                <c:pt idx="61">
                  <c:v>2.7727272727272701E-2</c:v>
                </c:pt>
                <c:pt idx="62">
                  <c:v>2.8181818181818155E-2</c:v>
                </c:pt>
                <c:pt idx="63">
                  <c:v>2.8636363636363606E-2</c:v>
                </c:pt>
                <c:pt idx="64">
                  <c:v>2.909090909090906E-2</c:v>
                </c:pt>
                <c:pt idx="65">
                  <c:v>2.9545454545454514E-2</c:v>
                </c:pt>
                <c:pt idx="66">
                  <c:v>2.9999999999999968E-2</c:v>
                </c:pt>
                <c:pt idx="67">
                  <c:v>3.0454545454545418E-2</c:v>
                </c:pt>
                <c:pt idx="68">
                  <c:v>3.0909090909090872E-2</c:v>
                </c:pt>
                <c:pt idx="69">
                  <c:v>3.1363636363636323E-2</c:v>
                </c:pt>
                <c:pt idx="70">
                  <c:v>3.181818181818178E-2</c:v>
                </c:pt>
                <c:pt idx="71">
                  <c:v>3.2272727272727231E-2</c:v>
                </c:pt>
                <c:pt idx="72">
                  <c:v>3.2727272727272681E-2</c:v>
                </c:pt>
                <c:pt idx="73">
                  <c:v>3.3181818181818139E-2</c:v>
                </c:pt>
                <c:pt idx="74">
                  <c:v>3.3636363636363589E-2</c:v>
                </c:pt>
                <c:pt idx="75">
                  <c:v>3.409090909090904E-2</c:v>
                </c:pt>
                <c:pt idx="76">
                  <c:v>3.4545454545454497E-2</c:v>
                </c:pt>
                <c:pt idx="77">
                  <c:v>3.4999999999999948E-2</c:v>
                </c:pt>
                <c:pt idx="78">
                  <c:v>3.5454545454545398E-2</c:v>
                </c:pt>
                <c:pt idx="79">
                  <c:v>3.5909090909090856E-2</c:v>
                </c:pt>
                <c:pt idx="80">
                  <c:v>3.6363636363636306E-2</c:v>
                </c:pt>
                <c:pt idx="81">
                  <c:v>3.6818181818181757E-2</c:v>
                </c:pt>
                <c:pt idx="82">
                  <c:v>3.7272727272727214E-2</c:v>
                </c:pt>
                <c:pt idx="83">
                  <c:v>3.7727272727272665E-2</c:v>
                </c:pt>
                <c:pt idx="84">
                  <c:v>3.8181818181818115E-2</c:v>
                </c:pt>
                <c:pt idx="85">
                  <c:v>3.8636363636363573E-2</c:v>
                </c:pt>
                <c:pt idx="86">
                  <c:v>3.9090909090909023E-2</c:v>
                </c:pt>
                <c:pt idx="87">
                  <c:v>3.9545454545454481E-2</c:v>
                </c:pt>
                <c:pt idx="88">
                  <c:v>3.9999999999999931E-2</c:v>
                </c:pt>
                <c:pt idx="89">
                  <c:v>4.0454545454545382E-2</c:v>
                </c:pt>
                <c:pt idx="90">
                  <c:v>4.0909090909090839E-2</c:v>
                </c:pt>
                <c:pt idx="91">
                  <c:v>4.136363636363629E-2</c:v>
                </c:pt>
                <c:pt idx="92">
                  <c:v>4.1818181818181741E-2</c:v>
                </c:pt>
                <c:pt idx="93">
                  <c:v>4.2272727272727198E-2</c:v>
                </c:pt>
                <c:pt idx="94">
                  <c:v>4.2727272727272649E-2</c:v>
                </c:pt>
                <c:pt idx="95">
                  <c:v>4.3181818181818099E-2</c:v>
                </c:pt>
                <c:pt idx="96">
                  <c:v>4.3636363636363557E-2</c:v>
                </c:pt>
                <c:pt idx="97">
                  <c:v>4.4090909090909007E-2</c:v>
                </c:pt>
                <c:pt idx="98">
                  <c:v>4.4545454545454458E-2</c:v>
                </c:pt>
                <c:pt idx="99">
                  <c:v>4.4999999999999915E-2</c:v>
                </c:pt>
                <c:pt idx="100">
                  <c:v>4.5454545454545366E-2</c:v>
                </c:pt>
                <c:pt idx="101">
                  <c:v>4.5909090909090816E-2</c:v>
                </c:pt>
                <c:pt idx="102">
                  <c:v>4.6363636363636274E-2</c:v>
                </c:pt>
                <c:pt idx="103">
                  <c:v>4.6818181818181724E-2</c:v>
                </c:pt>
                <c:pt idx="104">
                  <c:v>4.7272727272727175E-2</c:v>
                </c:pt>
                <c:pt idx="105">
                  <c:v>4.7727272727272632E-2</c:v>
                </c:pt>
                <c:pt idx="106">
                  <c:v>4.8181818181818083E-2</c:v>
                </c:pt>
                <c:pt idx="107">
                  <c:v>4.8636363636363533E-2</c:v>
                </c:pt>
                <c:pt idx="108">
                  <c:v>4.9090909090908991E-2</c:v>
                </c:pt>
                <c:pt idx="109">
                  <c:v>4.9545454545454441E-2</c:v>
                </c:pt>
                <c:pt idx="110">
                  <c:v>4.9999999999999892E-2</c:v>
                </c:pt>
                <c:pt idx="111">
                  <c:v>5.0454545454545349E-2</c:v>
                </c:pt>
                <c:pt idx="112">
                  <c:v>5.09090909090908E-2</c:v>
                </c:pt>
                <c:pt idx="113">
                  <c:v>5.1363636363636257E-2</c:v>
                </c:pt>
                <c:pt idx="114">
                  <c:v>5.1818181818181708E-2</c:v>
                </c:pt>
                <c:pt idx="115">
                  <c:v>5.2272727272727158E-2</c:v>
                </c:pt>
                <c:pt idx="116">
                  <c:v>5.2727272727272616E-2</c:v>
                </c:pt>
                <c:pt idx="117">
                  <c:v>5.3181818181818066E-2</c:v>
                </c:pt>
                <c:pt idx="118">
                  <c:v>5.3636363636363517E-2</c:v>
                </c:pt>
                <c:pt idx="119">
                  <c:v>5.4090909090908974E-2</c:v>
                </c:pt>
                <c:pt idx="120">
                  <c:v>5.4545454545454425E-2</c:v>
                </c:pt>
                <c:pt idx="121">
                  <c:v>5.4999999999999875E-2</c:v>
                </c:pt>
                <c:pt idx="122">
                  <c:v>5.5454545454545333E-2</c:v>
                </c:pt>
                <c:pt idx="123">
                  <c:v>5.5909090909090783E-2</c:v>
                </c:pt>
                <c:pt idx="124">
                  <c:v>5.6363636363636234E-2</c:v>
                </c:pt>
                <c:pt idx="125">
                  <c:v>5.6818181818181691E-2</c:v>
                </c:pt>
                <c:pt idx="126">
                  <c:v>5.7272727272727142E-2</c:v>
                </c:pt>
                <c:pt idx="127">
                  <c:v>5.7727272727272592E-2</c:v>
                </c:pt>
                <c:pt idx="128">
                  <c:v>5.818181818181805E-2</c:v>
                </c:pt>
                <c:pt idx="129">
                  <c:v>5.86363636363635E-2</c:v>
                </c:pt>
                <c:pt idx="130">
                  <c:v>5.9090909090908951E-2</c:v>
                </c:pt>
                <c:pt idx="131">
                  <c:v>5.9545454545454408E-2</c:v>
                </c:pt>
                <c:pt idx="132">
                  <c:v>5.9999999999999859E-2</c:v>
                </c:pt>
                <c:pt idx="133">
                  <c:v>6.045454545454531E-2</c:v>
                </c:pt>
                <c:pt idx="134">
                  <c:v>6.0909090909090767E-2</c:v>
                </c:pt>
                <c:pt idx="135">
                  <c:v>6.1363636363636218E-2</c:v>
                </c:pt>
                <c:pt idx="136">
                  <c:v>6.1818181818181668E-2</c:v>
                </c:pt>
                <c:pt idx="137">
                  <c:v>6.2272727272727126E-2</c:v>
                </c:pt>
                <c:pt idx="138">
                  <c:v>6.2727272727272576E-2</c:v>
                </c:pt>
                <c:pt idx="139">
                  <c:v>6.3181818181818034E-2</c:v>
                </c:pt>
                <c:pt idx="140">
                  <c:v>6.3636363636363477E-2</c:v>
                </c:pt>
                <c:pt idx="141">
                  <c:v>6.4090909090908935E-2</c:v>
                </c:pt>
                <c:pt idx="142">
                  <c:v>6.4545454545454392E-2</c:v>
                </c:pt>
                <c:pt idx="143">
                  <c:v>6.4999999999999836E-2</c:v>
                </c:pt>
                <c:pt idx="144">
                  <c:v>6.5454545454545293E-2</c:v>
                </c:pt>
                <c:pt idx="145">
                  <c:v>6.5909090909090751E-2</c:v>
                </c:pt>
                <c:pt idx="146">
                  <c:v>6.6363636363636194E-2</c:v>
                </c:pt>
                <c:pt idx="147">
                  <c:v>6.6818181818181652E-2</c:v>
                </c:pt>
                <c:pt idx="148">
                  <c:v>6.7272727272727109E-2</c:v>
                </c:pt>
                <c:pt idx="149">
                  <c:v>6.7727272727272553E-2</c:v>
                </c:pt>
                <c:pt idx="150">
                  <c:v>6.818181818181801E-2</c:v>
                </c:pt>
                <c:pt idx="151">
                  <c:v>6.8636363636363468E-2</c:v>
                </c:pt>
                <c:pt idx="152">
                  <c:v>6.9090909090908911E-2</c:v>
                </c:pt>
                <c:pt idx="153">
                  <c:v>6.9545454545454369E-2</c:v>
                </c:pt>
                <c:pt idx="154">
                  <c:v>6.9999999999999826E-2</c:v>
                </c:pt>
                <c:pt idx="155">
                  <c:v>7.0454545454545284E-2</c:v>
                </c:pt>
                <c:pt idx="156">
                  <c:v>7.0909090909090727E-2</c:v>
                </c:pt>
                <c:pt idx="157">
                  <c:v>7.1363636363636185E-2</c:v>
                </c:pt>
                <c:pt idx="158">
                  <c:v>7.1818181818181642E-2</c:v>
                </c:pt>
                <c:pt idx="159">
                  <c:v>7.2272727272727086E-2</c:v>
                </c:pt>
                <c:pt idx="160">
                  <c:v>7.2727272727272543E-2</c:v>
                </c:pt>
                <c:pt idx="161">
                  <c:v>7.3181818181818001E-2</c:v>
                </c:pt>
                <c:pt idx="162">
                  <c:v>7.3636363636363458E-2</c:v>
                </c:pt>
                <c:pt idx="163">
                  <c:v>7.4090909090908916E-2</c:v>
                </c:pt>
                <c:pt idx="164">
                  <c:v>7.4545454545454373E-2</c:v>
                </c:pt>
                <c:pt idx="165">
                  <c:v>7.4999999999999845E-2</c:v>
                </c:pt>
                <c:pt idx="166">
                  <c:v>7.5454545454545302E-2</c:v>
                </c:pt>
                <c:pt idx="167">
                  <c:v>7.590909090909076E-2</c:v>
                </c:pt>
                <c:pt idx="168">
                  <c:v>7.6363636363636217E-2</c:v>
                </c:pt>
                <c:pt idx="169">
                  <c:v>7.6818181818181688E-2</c:v>
                </c:pt>
                <c:pt idx="170">
                  <c:v>7.7272727272727146E-2</c:v>
                </c:pt>
                <c:pt idx="171">
                  <c:v>7.7727272727272603E-2</c:v>
                </c:pt>
                <c:pt idx="172">
                  <c:v>7.8181818181818061E-2</c:v>
                </c:pt>
                <c:pt idx="173">
                  <c:v>7.8636363636363532E-2</c:v>
                </c:pt>
                <c:pt idx="174">
                  <c:v>7.909090909090899E-2</c:v>
                </c:pt>
                <c:pt idx="175">
                  <c:v>7.9545454545454447E-2</c:v>
                </c:pt>
                <c:pt idx="176">
                  <c:v>7.9999999999999905E-2</c:v>
                </c:pt>
                <c:pt idx="177">
                  <c:v>8.0454545454545376E-2</c:v>
                </c:pt>
                <c:pt idx="178">
                  <c:v>8.0909090909090833E-2</c:v>
                </c:pt>
                <c:pt idx="179">
                  <c:v>8.1363636363636291E-2</c:v>
                </c:pt>
                <c:pt idx="180">
                  <c:v>8.1818181818181748E-2</c:v>
                </c:pt>
                <c:pt idx="181">
                  <c:v>8.227272727272722E-2</c:v>
                </c:pt>
                <c:pt idx="182">
                  <c:v>8.2727272727272677E-2</c:v>
                </c:pt>
                <c:pt idx="183">
                  <c:v>8.3181818181818135E-2</c:v>
                </c:pt>
                <c:pt idx="184">
                  <c:v>8.3636363636363592E-2</c:v>
                </c:pt>
                <c:pt idx="185">
                  <c:v>8.4090909090909063E-2</c:v>
                </c:pt>
                <c:pt idx="186">
                  <c:v>8.4545454545454521E-2</c:v>
                </c:pt>
                <c:pt idx="187">
                  <c:v>8.4999999999999978E-2</c:v>
                </c:pt>
                <c:pt idx="188">
                  <c:v>8.5454545454545436E-2</c:v>
                </c:pt>
                <c:pt idx="189">
                  <c:v>8.5909090909090907E-2</c:v>
                </c:pt>
                <c:pt idx="190">
                  <c:v>8.6363636363636365E-2</c:v>
                </c:pt>
                <c:pt idx="191">
                  <c:v>8.6818181818181822E-2</c:v>
                </c:pt>
                <c:pt idx="192">
                  <c:v>8.727272727272728E-2</c:v>
                </c:pt>
                <c:pt idx="193">
                  <c:v>8.7727272727272751E-2</c:v>
                </c:pt>
                <c:pt idx="194">
                  <c:v>8.8181818181818208E-2</c:v>
                </c:pt>
                <c:pt idx="195">
                  <c:v>8.8636363636363666E-2</c:v>
                </c:pt>
                <c:pt idx="196">
                  <c:v>8.9090909090909123E-2</c:v>
                </c:pt>
                <c:pt idx="197">
                  <c:v>8.9545454545454595E-2</c:v>
                </c:pt>
                <c:pt idx="198">
                  <c:v>9.0000000000000052E-2</c:v>
                </c:pt>
                <c:pt idx="199">
                  <c:v>9.045454545454551E-2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586-403D-AF6D-D33D7773CD0C}"/>
            </c:ext>
          </c:extLst>
        </c:ser>
        <c:ser>
          <c:idx val="5"/>
          <c:order val="5"/>
          <c:tx>
            <c:v>High sensitivity</c:v>
          </c:tx>
          <c:spPr>
            <a:ln w="1587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'Figure 2'!$AI$4:$AI$204</c:f>
              <c:numCache>
                <c:formatCode>General</c:formatCode>
                <c:ptCount val="201"/>
                <c:pt idx="0">
                  <c:v>0</c:v>
                </c:pt>
                <c:pt idx="1">
                  <c:v>1.3944734693948355E-6</c:v>
                </c:pt>
                <c:pt idx="2">
                  <c:v>1.2071918595954406E-5</c:v>
                </c:pt>
                <c:pt idx="3">
                  <c:v>3.9598509625223101E-5</c:v>
                </c:pt>
                <c:pt idx="4">
                  <c:v>8.6382947641311451E-5</c:v>
                </c:pt>
                <c:pt idx="5">
                  <c:v>1.5635949047610598E-4</c:v>
                </c:pt>
                <c:pt idx="6">
                  <c:v>2.4727227989668925E-4</c:v>
                </c:pt>
                <c:pt idx="7">
                  <c:v>3.6335760673915986E-4</c:v>
                </c:pt>
                <c:pt idx="8">
                  <c:v>4.9939608274000543E-4</c:v>
                </c:pt>
                <c:pt idx="9">
                  <c:v>6.6102737784859672E-4</c:v>
                </c:pt>
                <c:pt idx="10">
                  <c:v>8.4069275061037136E-4</c:v>
                </c:pt>
                <c:pt idx="11">
                  <c:v>1.0410633713578339E-3</c:v>
                </c:pt>
                <c:pt idx="12">
                  <c:v>1.2666142065618107E-3</c:v>
                </c:pt>
                <c:pt idx="13">
                  <c:v>1.5068582831014989E-3</c:v>
                </c:pt>
                <c:pt idx="14">
                  <c:v>1.7717659432253112E-3</c:v>
                </c:pt>
                <c:pt idx="15">
                  <c:v>2.0491369934035179E-3</c:v>
                </c:pt>
                <c:pt idx="16">
                  <c:v>2.3506079922322796E-3</c:v>
                </c:pt>
                <c:pt idx="17">
                  <c:v>2.6624164424799497E-3</c:v>
                </c:pt>
                <c:pt idx="18">
                  <c:v>2.9977655151480899E-3</c:v>
                </c:pt>
                <c:pt idx="19">
                  <c:v>3.3414595289547274E-3</c:v>
                </c:pt>
                <c:pt idx="20">
                  <c:v>3.708162580492478E-3</c:v>
                </c:pt>
                <c:pt idx="21">
                  <c:v>4.0813596452582892E-3</c:v>
                </c:pt>
                <c:pt idx="22">
                  <c:v>4.4770716180589261E-3</c:v>
                </c:pt>
                <c:pt idx="23">
                  <c:v>4.8775661317866275E-3</c:v>
                </c:pt>
                <c:pt idx="24">
                  <c:v>5.2907977966106384E-3</c:v>
                </c:pt>
                <c:pt idx="25">
                  <c:v>5.7258808605455871E-3</c:v>
                </c:pt>
                <c:pt idx="26">
                  <c:v>6.1634329521326192E-3</c:v>
                </c:pt>
                <c:pt idx="27">
                  <c:v>6.6224410859437761E-3</c:v>
                </c:pt>
                <c:pt idx="28">
                  <c:v>7.0825203959283163E-3</c:v>
                </c:pt>
                <c:pt idx="29">
                  <c:v>7.5636963546805609E-3</c:v>
                </c:pt>
                <c:pt idx="30">
                  <c:v>8.0446548964990261E-3</c:v>
                </c:pt>
                <c:pt idx="31">
                  <c:v>8.5463835294771161E-3</c:v>
                </c:pt>
                <c:pt idx="32">
                  <c:v>9.04670618127606E-3</c:v>
                </c:pt>
                <c:pt idx="33">
                  <c:v>9.5675020188186952E-3</c:v>
                </c:pt>
                <c:pt idx="34">
                  <c:v>1.0085794695799717E-2</c:v>
                </c:pt>
                <c:pt idx="35">
                  <c:v>1.0612492713863601E-2</c:v>
                </c:pt>
                <c:pt idx="36">
                  <c:v>1.1159268890584551E-2</c:v>
                </c:pt>
                <c:pt idx="37">
                  <c:v>1.1702055410392202E-2</c:v>
                </c:pt>
                <c:pt idx="38">
                  <c:v>1.2264684325874166E-2</c:v>
                </c:pt>
                <c:pt idx="39">
                  <c:v>1.2822421175305279E-2</c:v>
                </c:pt>
                <c:pt idx="40">
                  <c:v>1.3399784656259427E-2</c:v>
                </c:pt>
                <c:pt idx="41">
                  <c:v>1.3971420214252458E-2</c:v>
                </c:pt>
                <c:pt idx="42">
                  <c:v>1.4562484437281902E-2</c:v>
                </c:pt>
                <c:pt idx="43">
                  <c:v>1.5147045770184662E-2</c:v>
                </c:pt>
                <c:pt idx="44">
                  <c:v>1.5750853637098515E-2</c:v>
                </c:pt>
                <c:pt idx="45">
                  <c:v>1.6347439426449627E-2</c:v>
                </c:pt>
                <c:pt idx="46">
                  <c:v>1.6949658600531593E-2</c:v>
                </c:pt>
                <c:pt idx="47">
                  <c:v>1.7570877899887934E-2</c:v>
                </c:pt>
                <c:pt idx="48">
                  <c:v>1.8183894376671887E-2</c:v>
                </c:pt>
                <c:pt idx="49">
                  <c:v>1.881576117711482E-2</c:v>
                </c:pt>
                <c:pt idx="50">
                  <c:v>1.9438825973325691E-2</c:v>
                </c:pt>
                <c:pt idx="51">
                  <c:v>2.0080601854260097E-2</c:v>
                </c:pt>
                <c:pt idx="52">
                  <c:v>2.0713018068245815E-2</c:v>
                </c:pt>
                <c:pt idx="53">
                  <c:v>2.1364015551021982E-2</c:v>
                </c:pt>
                <c:pt idx="54">
                  <c:v>2.2005133982937027E-2</c:v>
                </c:pt>
                <c:pt idx="55">
                  <c:v>2.265032940340625E-2</c:v>
                </c:pt>
                <c:pt idx="56">
                  <c:v>2.3313927487434716E-2</c:v>
                </c:pt>
                <c:pt idx="57">
                  <c:v>2.3966935347046005E-2</c:v>
                </c:pt>
                <c:pt idx="58">
                  <c:v>2.4638235409147002E-2</c:v>
                </c:pt>
                <c:pt idx="59">
                  <c:v>2.5298509127370777E-2</c:v>
                </c:pt>
                <c:pt idx="60">
                  <c:v>2.5976970957323098E-2</c:v>
                </c:pt>
                <c:pt idx="61">
                  <c:v>2.6643999456724275E-2</c:v>
                </c:pt>
                <c:pt idx="62">
                  <c:v>2.7329117684814764E-2</c:v>
                </c:pt>
                <c:pt idx="63">
                  <c:v>2.8002422619003223E-2</c:v>
                </c:pt>
                <c:pt idx="64">
                  <c:v>2.8693724017891015E-2</c:v>
                </c:pt>
                <c:pt idx="65">
                  <c:v>2.9372857257318565E-2</c:v>
                </c:pt>
                <c:pt idx="66">
                  <c:v>3.0054715698151633E-2</c:v>
                </c:pt>
                <c:pt idx="67">
                  <c:v>3.0754439641043779E-2</c:v>
                </c:pt>
                <c:pt idx="68">
                  <c:v>3.1441508076964747E-2</c:v>
                </c:pt>
                <c:pt idx="69">
                  <c:v>3.2146359361507462E-2</c:v>
                </c:pt>
                <c:pt idx="70">
                  <c:v>3.2838255526144923E-2</c:v>
                </c:pt>
                <c:pt idx="71">
                  <c:v>3.3547855411515025E-2</c:v>
                </c:pt>
                <c:pt idx="72">
                  <c:v>3.4244220126275378E-2</c:v>
                </c:pt>
                <c:pt idx="73">
                  <c:v>3.4958212609088206E-2</c:v>
                </c:pt>
                <c:pt idx="74">
                  <c:v>3.5658708130941019E-2</c:v>
                </c:pt>
                <c:pt idx="75">
                  <c:v>3.637675833037559E-2</c:v>
                </c:pt>
                <c:pt idx="76">
                  <c:v>3.7081066840824031E-2</c:v>
                </c:pt>
                <c:pt idx="77">
                  <c:v>3.7787149201897387E-2</c:v>
                </c:pt>
                <c:pt idx="78">
                  <c:v>3.8510681741895814E-2</c:v>
                </c:pt>
                <c:pt idx="79">
                  <c:v>3.922013627624428E-2</c:v>
                </c:pt>
                <c:pt idx="80">
                  <c:v>3.9946973881737791E-2</c:v>
                </c:pt>
                <c:pt idx="81">
                  <c:v>4.0659526687110474E-2</c:v>
                </c:pt>
                <c:pt idx="82">
                  <c:v>4.1389397460908757E-2</c:v>
                </c:pt>
                <c:pt idx="83">
                  <c:v>4.2104790199841285E-2</c:v>
                </c:pt>
                <c:pt idx="84">
                  <c:v>4.2837437618810002E-2</c:v>
                </c:pt>
                <c:pt idx="85">
                  <c:v>4.3555426489884898E-2</c:v>
                </c:pt>
                <c:pt idx="86">
                  <c:v>4.4290608395726037E-2</c:v>
                </c:pt>
                <c:pt idx="87">
                  <c:v>4.501096318579479E-2</c:v>
                </c:pt>
                <c:pt idx="88">
                  <c:v>4.5732406805867688E-2</c:v>
                </c:pt>
                <c:pt idx="89">
                  <c:v>4.6470954064609674E-2</c:v>
                </c:pt>
                <c:pt idx="90">
                  <c:v>4.719444299760945E-2</c:v>
                </c:pt>
                <c:pt idx="91">
                  <c:v>4.7934977385756396E-2</c:v>
                </c:pt>
                <c:pt idx="92">
                  <c:v>4.8660311647639572E-2</c:v>
                </c:pt>
                <c:pt idx="93">
                  <c:v>4.9402634351058426E-2</c:v>
                </c:pt>
                <c:pt idx="94">
                  <c:v>5.012962476958694E-2</c:v>
                </c:pt>
                <c:pt idx="95">
                  <c:v>5.0873547679701175E-2</c:v>
                </c:pt>
                <c:pt idx="96">
                  <c:v>5.1602015229113798E-2</c:v>
                </c:pt>
                <c:pt idx="97">
                  <c:v>5.2347360288130904E-2</c:v>
                </c:pt>
                <c:pt idx="98">
                  <c:v>5.3077135472312784E-2</c:v>
                </c:pt>
                <c:pt idx="99">
                  <c:v>5.380749743002828E-2</c:v>
                </c:pt>
                <c:pt idx="100">
                  <c:v>5.455465634588353E-2</c:v>
                </c:pt>
                <c:pt idx="101">
                  <c:v>5.5286089157029566E-2</c:v>
                </c:pt>
                <c:pt idx="102">
                  <c:v>5.6034266001353875E-2</c:v>
                </c:pt>
                <c:pt idx="103">
                  <c:v>5.6766621533811332E-2</c:v>
                </c:pt>
                <c:pt idx="104">
                  <c:v>5.7515668876354918E-2</c:v>
                </c:pt>
                <c:pt idx="105">
                  <c:v>5.8248806697093473E-2</c:v>
                </c:pt>
                <c:pt idx="106">
                  <c:v>5.8998584746625435E-2</c:v>
                </c:pt>
                <c:pt idx="107">
                  <c:v>5.9732371677268192E-2</c:v>
                </c:pt>
                <c:pt idx="108">
                  <c:v>6.0482747843014266E-2</c:v>
                </c:pt>
                <c:pt idx="109">
                  <c:v>6.1217057545592271E-2</c:v>
                </c:pt>
                <c:pt idx="110">
                  <c:v>6.1951581074604863E-2</c:v>
                </c:pt>
                <c:pt idx="111">
                  <c:v>6.2702618618786718E-2</c:v>
                </c:pt>
                <c:pt idx="112">
                  <c:v>6.3437488025490568E-2</c:v>
                </c:pt>
                <c:pt idx="113">
                  <c:v>6.4188821716537281E-2</c:v>
                </c:pt>
                <c:pt idx="114">
                  <c:v>6.4923926097153403E-2</c:v>
                </c:pt>
                <c:pt idx="115">
                  <c:v>6.5675445467794719E-2</c:v>
                </c:pt>
                <c:pt idx="116">
                  <c:v>6.6410679515936225E-2</c:v>
                </c:pt>
                <c:pt idx="117">
                  <c:v>6.7162279662138183E-2</c:v>
                </c:pt>
                <c:pt idx="118">
                  <c:v>6.789754336364795E-2</c:v>
                </c:pt>
                <c:pt idx="119">
                  <c:v>6.8649124642791784E-2</c:v>
                </c:pt>
                <c:pt idx="120">
                  <c:v>6.9384322990010572E-2</c:v>
                </c:pt>
                <c:pt idx="121">
                  <c:v>7.0119455377838577E-2</c:v>
                </c:pt>
                <c:pt idx="122">
                  <c:v>7.0870833462205879E-2</c:v>
                </c:pt>
                <c:pt idx="123">
                  <c:v>7.1605767261682426E-2</c:v>
                </c:pt>
                <c:pt idx="124">
                  <c:v>7.2356899048797385E-2</c:v>
                </c:pt>
                <c:pt idx="125">
                  <c:v>7.3091550609913514E-2</c:v>
                </c:pt>
                <c:pt idx="126">
                  <c:v>7.384235273553115E-2</c:v>
                </c:pt>
                <c:pt idx="127">
                  <c:v>7.457664254922651E-2</c:v>
                </c:pt>
                <c:pt idx="128">
                  <c:v>7.5327035770726997E-2</c:v>
                </c:pt>
                <c:pt idx="129">
                  <c:v>7.6060888254365661E-2</c:v>
                </c:pt>
                <c:pt idx="130">
                  <c:v>7.6810797238160422E-2</c:v>
                </c:pt>
                <c:pt idx="131">
                  <c:v>7.7544140533877426E-2</c:v>
                </c:pt>
                <c:pt idx="132">
                  <c:v>7.8277206573648131E-2</c:v>
                </c:pt>
                <c:pt idx="133">
                  <c:v>7.9026259440527769E-2</c:v>
                </c:pt>
                <c:pt idx="134">
                  <c:v>7.9758715434642177E-2</c:v>
                </c:pt>
                <c:pt idx="135">
                  <c:v>8.0507111904680601E-2</c:v>
                </c:pt>
                <c:pt idx="136">
                  <c:v>8.1238894484021884E-2</c:v>
                </c:pt>
                <c:pt idx="137">
                  <c:v>8.1986571389068855E-2</c:v>
                </c:pt>
                <c:pt idx="138">
                  <c:v>8.2717620293425248E-2</c:v>
                </c:pt>
                <c:pt idx="139">
                  <c:v>8.3464517563512364E-2</c:v>
                </c:pt>
                <c:pt idx="140">
                  <c:v>8.4194775487679799E-2</c:v>
                </c:pt>
                <c:pt idx="141">
                  <c:v>8.4940835998247574E-2</c:v>
                </c:pt>
                <c:pt idx="142">
                  <c:v>8.5670248446875125E-2</c:v>
                </c:pt>
                <c:pt idx="143">
                  <c:v>8.6399208555302393E-2</c:v>
                </c:pt>
                <c:pt idx="144">
                  <c:v>8.7143917607059793E-2</c:v>
                </c:pt>
                <c:pt idx="145">
                  <c:v>8.7871970196658433E-2</c:v>
                </c:pt>
                <c:pt idx="146">
                  <c:v>8.8615711890106363E-2</c:v>
                </c:pt>
                <c:pt idx="147">
                  <c:v>8.934279441906523E-2</c:v>
                </c:pt>
                <c:pt idx="148">
                  <c:v>9.0085520841823891E-2</c:v>
                </c:pt>
                <c:pt idx="149">
                  <c:v>9.0811587606644983E-2</c:v>
                </c:pt>
                <c:pt idx="150">
                  <c:v>9.1553253204017609E-2</c:v>
                </c:pt>
                <c:pt idx="151">
                  <c:v>9.2278260752230362E-2</c:v>
                </c:pt>
                <c:pt idx="152">
                  <c:v>9.3018822215494179E-2</c:v>
                </c:pt>
                <c:pt idx="153">
                  <c:v>9.3742729239361222E-2</c:v>
                </c:pt>
                <c:pt idx="154">
                  <c:v>9.4466077415665789E-2</c:v>
                </c:pt>
                <c:pt idx="155">
                  <c:v>9.520491263598195E-2</c:v>
                </c:pt>
                <c:pt idx="156">
                  <c:v>9.5927102334146169E-2</c:v>
                </c:pt>
                <c:pt idx="157">
                  <c:v>9.6664734499115945E-2</c:v>
                </c:pt>
                <c:pt idx="158">
                  <c:v>9.7385729334483029E-2</c:v>
                </c:pt>
                <c:pt idx="159">
                  <c:v>9.8122122189845271E-2</c:v>
                </c:pt>
                <c:pt idx="160">
                  <c:v>9.8841887593514838E-2</c:v>
                </c:pt>
                <c:pt idx="161">
                  <c:v>9.9577006697970233E-2</c:v>
                </c:pt>
                <c:pt idx="162">
                  <c:v>0.10029550983348803</c:v>
                </c:pt>
                <c:pt idx="163">
                  <c:v>0.10102932247576725</c:v>
                </c:pt>
                <c:pt idx="164">
                  <c:v>0.10174653216011141</c:v>
                </c:pt>
                <c:pt idx="165">
                  <c:v>0.10246309119077424</c:v>
                </c:pt>
                <c:pt idx="166">
                  <c:v>0.10319489390891171</c:v>
                </c:pt>
                <c:pt idx="167">
                  <c:v>0.10391011580548731</c:v>
                </c:pt>
                <c:pt idx="168">
                  <c:v>0.10464053749940327</c:v>
                </c:pt>
                <c:pt idx="169">
                  <c:v>0.10535439488480164</c:v>
                </c:pt>
                <c:pt idx="170">
                  <c:v>0.10608340829661628</c:v>
                </c:pt>
                <c:pt idx="171">
                  <c:v>0.10679587520129874</c:v>
                </c:pt>
                <c:pt idx="172">
                  <c:v>0.10752345447955769</c:v>
                </c:pt>
                <c:pt idx="173">
                  <c:v>0.10823450627892942</c:v>
                </c:pt>
                <c:pt idx="174">
                  <c:v>0.10896062691620861</c:v>
                </c:pt>
                <c:pt idx="175">
                  <c:v>0.109670240271104</c:v>
                </c:pt>
                <c:pt idx="176">
                  <c:v>0.11037913406268962</c:v>
                </c:pt>
                <c:pt idx="177">
                  <c:v>0.11110303184477351</c:v>
                </c:pt>
                <c:pt idx="178">
                  <c:v>0.11181045458530406</c:v>
                </c:pt>
                <c:pt idx="179">
                  <c:v>0.11253283807016423</c:v>
                </c:pt>
                <c:pt idx="180">
                  <c:v>0.1132387693862521</c:v>
                </c:pt>
                <c:pt idx="181">
                  <c:v>0.11395961831585202</c:v>
                </c:pt>
                <c:pt idx="182">
                  <c:v>0.11466403893344471</c:v>
                </c:pt>
                <c:pt idx="183">
                  <c:v>0.11538333414888115</c:v>
                </c:pt>
                <c:pt idx="184">
                  <c:v>0.11608622584564829</c:v>
                </c:pt>
                <c:pt idx="185">
                  <c:v>0.11680394923965187</c:v>
                </c:pt>
                <c:pt idx="186">
                  <c:v>0.11750529479963315</c:v>
                </c:pt>
                <c:pt idx="187">
                  <c:v>0.11820586972238584</c:v>
                </c:pt>
                <c:pt idx="188">
                  <c:v>0.11892121244170928</c:v>
                </c:pt>
                <c:pt idx="189">
                  <c:v>0.11962021728094815</c:v>
                </c:pt>
                <c:pt idx="190">
                  <c:v>0.12033394730341421</c:v>
                </c:pt>
                <c:pt idx="191">
                  <c:v>0.12103136716959709</c:v>
                </c:pt>
                <c:pt idx="192">
                  <c:v>0.12174346972113073</c:v>
                </c:pt>
                <c:pt idx="193">
                  <c:v>0.12243929058867016</c:v>
                </c:pt>
                <c:pt idx="194">
                  <c:v>0.12314975175942738</c:v>
                </c:pt>
                <c:pt idx="195">
                  <c:v>0.123843960430097</c:v>
                </c:pt>
                <c:pt idx="196">
                  <c:v>0.12455276713792644</c:v>
                </c:pt>
                <c:pt idx="197">
                  <c:v>0.12524535120594305</c:v>
                </c:pt>
                <c:pt idx="198">
                  <c:v>0.12595249116151452</c:v>
                </c:pt>
                <c:pt idx="199">
                  <c:v>0.12664343898020924</c:v>
                </c:pt>
                <c:pt idx="200">
                  <c:v>0.12733357358560185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586-403D-AF6D-D33D7773C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368560"/>
        <c:axId val="1047369216"/>
      </c:lineChart>
      <c:catAx>
        <c:axId val="70251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Daily oral dose (μg/kg/d)</a:t>
                </a:r>
              </a:p>
            </c:rich>
          </c:tx>
          <c:layout>
            <c:manualLayout>
              <c:xMode val="edge"/>
              <c:yMode val="edge"/>
              <c:x val="0.31770886056633502"/>
              <c:y val="0.933082045752915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2510968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702510968"/>
        <c:scaling>
          <c:orientation val="minMax"/>
          <c:max val="5.000000000000001E-2"/>
        </c:scaling>
        <c:delete val="0"/>
        <c:axPos val="l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dirty="0">
                    <a:solidFill>
                      <a:srgbClr val="C00000"/>
                    </a:solidFill>
                  </a:rPr>
                  <a:t>Frequency of daily oral dose</a:t>
                </a:r>
              </a:p>
            </c:rich>
          </c:tx>
          <c:layout>
            <c:manualLayout>
              <c:xMode val="edge"/>
              <c:yMode val="edge"/>
              <c:x val="1.0234633596033725E-3"/>
              <c:y val="0.167254817181869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C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C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2519824"/>
        <c:crosses val="autoZero"/>
        <c:crossBetween val="midCat"/>
        <c:majorUnit val="1.0000000000000002E-2"/>
      </c:valAx>
      <c:valAx>
        <c:axId val="1047369216"/>
        <c:scaling>
          <c:logBase val="10"/>
          <c:orientation val="minMax"/>
          <c:max val="1"/>
          <c:min val="1.0000000000000006E-1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70C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dirty="0">
                    <a:solidFill>
                      <a:srgbClr val="0070C0"/>
                    </a:solidFill>
                  </a:rPr>
                  <a:t>Probability of </a:t>
                </a:r>
                <a:r>
                  <a:rPr lang="en-US" altLang="zh-CN" sz="1200" dirty="0">
                    <a:solidFill>
                      <a:srgbClr val="0070C0"/>
                    </a:solidFill>
                  </a:rPr>
                  <a:t>occurrence of health effect</a:t>
                </a:r>
                <a:endParaRPr lang="en-US" sz="1200" dirty="0">
                  <a:solidFill>
                    <a:srgbClr val="0070C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45082025348014"/>
              <c:y val="6.348542491004897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70C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E+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70C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47368560"/>
        <c:crosses val="max"/>
        <c:crossBetween val="between"/>
        <c:majorUnit val="100"/>
      </c:valAx>
      <c:catAx>
        <c:axId val="1047368560"/>
        <c:scaling>
          <c:orientation val="minMax"/>
        </c:scaling>
        <c:delete val="1"/>
        <c:axPos val="b"/>
        <c:majorTickMark val="out"/>
        <c:minorTickMark val="none"/>
        <c:tickLblPos val="nextTo"/>
        <c:crossAx val="1047369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300">
          <a:solidFill>
            <a:sysClr val="windowText" lastClr="000000"/>
          </a:solidFill>
          <a:latin typeface="Sylfaen" panose="010A0502050306030303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108000315506977"/>
          <c:y val="3.3592014805941754E-2"/>
          <c:w val="0.68539462765556181"/>
          <c:h val="0.805113937085222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'Figure 2'!$H$3</c:f>
              <c:strCache>
                <c:ptCount val="1"/>
                <c:pt idx="0">
                  <c:v>Heptachlor</c:v>
                </c:pt>
              </c:strCache>
            </c:strRef>
          </c:tx>
          <c:spPr>
            <a:solidFill>
              <a:srgbClr val="FFAFAF"/>
            </a:solidFill>
            <a:ln>
              <a:noFill/>
            </a:ln>
            <a:effectLst/>
          </c:spPr>
          <c:invertIfNegative val="0"/>
          <c:cat>
            <c:numRef>
              <c:f>'Figure 2'!$Y$4:$Y$204</c:f>
              <c:numCache>
                <c:formatCode>General</c:formatCode>
                <c:ptCount val="20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</c:numCache>
            </c:numRef>
          </c:cat>
          <c:val>
            <c:numRef>
              <c:f>'Figure 2'!$H$4:$H$124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9.6314233542267363E-4</c:v>
                </c:pt>
                <c:pt idx="12">
                  <c:v>2.6737074295645198E-3</c:v>
                </c:pt>
                <c:pt idx="13">
                  <c:v>4.6941795212240714E-3</c:v>
                </c:pt>
                <c:pt idx="14">
                  <c:v>2.8073928010427456E-2</c:v>
                </c:pt>
                <c:pt idx="15">
                  <c:v>1.1162728518431871E-2</c:v>
                </c:pt>
                <c:pt idx="16">
                  <c:v>3.590971376138985E-2</c:v>
                </c:pt>
                <c:pt idx="17">
                  <c:v>2.1669183395061534E-2</c:v>
                </c:pt>
                <c:pt idx="18">
                  <c:v>2.5230075562617929E-2</c:v>
                </c:pt>
                <c:pt idx="19">
                  <c:v>3.6957928605935025E-2</c:v>
                </c:pt>
                <c:pt idx="20">
                  <c:v>4.2226347563736027E-2</c:v>
                </c:pt>
                <c:pt idx="21">
                  <c:v>4.1694644381720353E-2</c:v>
                </c:pt>
                <c:pt idx="22">
                  <c:v>4.708763379930786E-2</c:v>
                </c:pt>
                <c:pt idx="23">
                  <c:v>5.2735840744262907E-2</c:v>
                </c:pt>
                <c:pt idx="24">
                  <c:v>5.8964363733589376E-2</c:v>
                </c:pt>
                <c:pt idx="25">
                  <c:v>6.4591302551263774E-2</c:v>
                </c:pt>
                <c:pt idx="26">
                  <c:v>6.3752730675627589E-2</c:v>
                </c:pt>
                <c:pt idx="27">
                  <c:v>6.992656419480392E-2</c:v>
                </c:pt>
                <c:pt idx="28">
                  <c:v>6.8683897900835844E-2</c:v>
                </c:pt>
                <c:pt idx="29">
                  <c:v>5.5066219833440178E-2</c:v>
                </c:pt>
                <c:pt idx="30">
                  <c:v>4.397641060854196E-2</c:v>
                </c:pt>
                <c:pt idx="31">
                  <c:v>4.1576150529728184E-2</c:v>
                </c:pt>
                <c:pt idx="32">
                  <c:v>6.0374136741905282E-2</c:v>
                </c:pt>
                <c:pt idx="33">
                  <c:v>3.3278542586386517E-2</c:v>
                </c:pt>
                <c:pt idx="34">
                  <c:v>2.5354646022404448E-2</c:v>
                </c:pt>
                <c:pt idx="35">
                  <c:v>8.416101795333808E-3</c:v>
                </c:pt>
                <c:pt idx="36">
                  <c:v>2.0058882329528349E-2</c:v>
                </c:pt>
                <c:pt idx="37">
                  <c:v>6.483740516693981E-3</c:v>
                </c:pt>
                <c:pt idx="38">
                  <c:v>8.8840005955075352E-3</c:v>
                </c:pt>
                <c:pt idx="39">
                  <c:v>2.3273407852800743E-3</c:v>
                </c:pt>
                <c:pt idx="40">
                  <c:v>3.8890289884574436E-4</c:v>
                </c:pt>
                <c:pt idx="41">
                  <c:v>4.4997280718012123E-3</c:v>
                </c:pt>
                <c:pt idx="42">
                  <c:v>3.7978798715398998E-4</c:v>
                </c:pt>
                <c:pt idx="43">
                  <c:v>1.5768797226636266E-3</c:v>
                </c:pt>
                <c:pt idx="44">
                  <c:v>3.3694790220307747E-3</c:v>
                </c:pt>
                <c:pt idx="45">
                  <c:v>1.58599463435527E-3</c:v>
                </c:pt>
                <c:pt idx="46">
                  <c:v>0</c:v>
                </c:pt>
                <c:pt idx="47">
                  <c:v>0</c:v>
                </c:pt>
                <c:pt idx="48">
                  <c:v>3.5851985987345181E-4</c:v>
                </c:pt>
                <c:pt idx="49">
                  <c:v>2.898541917959685E-3</c:v>
                </c:pt>
                <c:pt idx="50">
                  <c:v>3.5851985987345181E-4</c:v>
                </c:pt>
                <c:pt idx="51">
                  <c:v>1.519151948616182E-3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2.7040904685371459E-4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7-4AAA-92CD-2B804F2D6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02519824"/>
        <c:axId val="702510968"/>
      </c:barChart>
      <c:barChart>
        <c:barDir val="col"/>
        <c:grouping val="stacked"/>
        <c:varyColors val="0"/>
        <c:ser>
          <c:idx val="0"/>
          <c:order val="1"/>
          <c:tx>
            <c:strRef>
              <c:f>'Figure 2'!$I$2</c:f>
              <c:strCache>
                <c:ptCount val="1"/>
                <c:pt idx="0">
                  <c:v>Low sensitivity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val>
            <c:numRef>
              <c:f>'Figure 2'!$T$4:$T$124</c:f>
              <c:numCache>
                <c:formatCode>General</c:formatCode>
                <c:ptCount val="121"/>
                <c:pt idx="0">
                  <c:v>0</c:v>
                </c:pt>
                <c:pt idx="1">
                  <c:v>3.7346311528418523E-75</c:v>
                </c:pt>
                <c:pt idx="2">
                  <c:v>3.2654327526167207E-66</c:v>
                </c:pt>
                <c:pt idx="3">
                  <c:v>3.3216024928180972E-61</c:v>
                </c:pt>
                <c:pt idx="4">
                  <c:v>8.1060139974253189E-58</c:v>
                </c:pt>
                <c:pt idx="5">
                  <c:v>3.1328233758713763E-55</c:v>
                </c:pt>
                <c:pt idx="6">
                  <c:v>3.4699177939776771E-53</c:v>
                </c:pt>
                <c:pt idx="7">
                  <c:v>1.7333322046959375E-51</c:v>
                </c:pt>
                <c:pt idx="8">
                  <c:v>5.05106980020392E-50</c:v>
                </c:pt>
                <c:pt idx="9">
                  <c:v>9.1693253660888751E-49</c:v>
                </c:pt>
                <c:pt idx="10">
                  <c:v>1.2217384105681427E-47</c:v>
                </c:pt>
                <c:pt idx="11">
                  <c:v>1.205343906467089E-46</c:v>
                </c:pt>
                <c:pt idx="12">
                  <c:v>9.5398361896507304E-46</c:v>
                </c:pt>
                <c:pt idx="13">
                  <c:v>6.4161943225255137E-45</c:v>
                </c:pt>
                <c:pt idx="14">
                  <c:v>3.6138023514285624E-44</c:v>
                </c:pt>
                <c:pt idx="15">
                  <c:v>1.8146936135436425E-43</c:v>
                </c:pt>
                <c:pt idx="16">
                  <c:v>7.9744642157766873E-43</c:v>
                </c:pt>
                <c:pt idx="17">
                  <c:v>3.2203239741833355E-42</c:v>
                </c:pt>
                <c:pt idx="18">
                  <c:v>1.1718074917770351E-41</c:v>
                </c:pt>
                <c:pt idx="19">
                  <c:v>3.9447097969017602E-41</c:v>
                </c:pt>
                <c:pt idx="20">
                  <c:v>1.254756240866758E-40</c:v>
                </c:pt>
                <c:pt idx="21">
                  <c:v>3.6998251417100194E-40</c:v>
                </c:pt>
                <c:pt idx="22">
                  <c:v>1.043233459946052E-39</c:v>
                </c:pt>
                <c:pt idx="23">
                  <c:v>2.7620088209851285E-39</c:v>
                </c:pt>
                <c:pt idx="24">
                  <c:v>6.9813189077797053E-39</c:v>
                </c:pt>
                <c:pt idx="25">
                  <c:v>1.7082857915715732E-38</c:v>
                </c:pt>
                <c:pt idx="26">
                  <c:v>3.979162549358056E-38</c:v>
                </c:pt>
                <c:pt idx="27">
                  <c:v>9.0249388849942224E-38</c:v>
                </c:pt>
                <c:pt idx="28">
                  <c:v>1.961702791131783E-37</c:v>
                </c:pt>
                <c:pt idx="29">
                  <c:v>4.1356520355537556E-37</c:v>
                </c:pt>
                <c:pt idx="30">
                  <c:v>8.5435052136147927E-37</c:v>
                </c:pt>
                <c:pt idx="31">
                  <c:v>1.7045370186360636E-36</c:v>
                </c:pt>
                <c:pt idx="32">
                  <c:v>3.3429987855485994E-36</c:v>
                </c:pt>
                <c:pt idx="33">
                  <c:v>6.357355047141985E-36</c:v>
                </c:pt>
                <c:pt idx="34">
                  <c:v>1.1914846762204577E-35</c:v>
                </c:pt>
                <c:pt idx="35">
                  <c:v>2.1724472969458825E-35</c:v>
                </c:pt>
                <c:pt idx="36">
                  <c:v>3.8862739219879994E-35</c:v>
                </c:pt>
                <c:pt idx="37">
                  <c:v>6.8720841199180849E-35</c:v>
                </c:pt>
                <c:pt idx="38">
                  <c:v>1.1869441030578261E-34</c:v>
                </c:pt>
                <c:pt idx="39">
                  <c:v>2.029679876918573E-34</c:v>
                </c:pt>
                <c:pt idx="40">
                  <c:v>3.3974983741871861E-34</c:v>
                </c:pt>
                <c:pt idx="41">
                  <c:v>5.6060193967902877E-34</c:v>
                </c:pt>
                <c:pt idx="42">
                  <c:v>9.1754838858512774E-34</c:v>
                </c:pt>
                <c:pt idx="43">
                  <c:v>1.4740618941362832E-33</c:v>
                </c:pt>
                <c:pt idx="44">
                  <c:v>2.3514039240588487E-33</c:v>
                </c:pt>
                <c:pt idx="45">
                  <c:v>3.6873137029303684E-33</c:v>
                </c:pt>
                <c:pt idx="46">
                  <c:v>5.7178834310351379E-33</c:v>
                </c:pt>
                <c:pt idx="47">
                  <c:v>8.815232354882832E-33</c:v>
                </c:pt>
                <c:pt idx="48">
                  <c:v>1.3385688483324208E-32</c:v>
                </c:pt>
                <c:pt idx="49">
                  <c:v>2.0221993759056993E-32</c:v>
                </c:pt>
                <c:pt idx="50">
                  <c:v>3.0122673117644619E-32</c:v>
                </c:pt>
                <c:pt idx="51">
                  <c:v>4.4668526836112405E-32</c:v>
                </c:pt>
                <c:pt idx="52">
                  <c:v>6.537628380068385E-32</c:v>
                </c:pt>
                <c:pt idx="53">
                  <c:v>9.4899835697204239E-32</c:v>
                </c:pt>
                <c:pt idx="54">
                  <c:v>1.3723971122199018E-31</c:v>
                </c:pt>
                <c:pt idx="55">
                  <c:v>1.9613552994336025E-31</c:v>
                </c:pt>
                <c:pt idx="56">
                  <c:v>2.7937564750566917E-31</c:v>
                </c:pt>
                <c:pt idx="57">
                  <c:v>3.9355434558993032E-31</c:v>
                </c:pt>
                <c:pt idx="58">
                  <c:v>5.5065647482179515E-31</c:v>
                </c:pt>
                <c:pt idx="59">
                  <c:v>7.6833562274582426E-31</c:v>
                </c:pt>
                <c:pt idx="60">
                  <c:v>1.0612776804213902E-30</c:v>
                </c:pt>
                <c:pt idx="61">
                  <c:v>1.4623037073635143E-30</c:v>
                </c:pt>
                <c:pt idx="62">
                  <c:v>1.9957414798669834E-30</c:v>
                </c:pt>
                <c:pt idx="63">
                  <c:v>2.7083957688792982E-30</c:v>
                </c:pt>
                <c:pt idx="64">
                  <c:v>3.6679752848235929E-30</c:v>
                </c:pt>
                <c:pt idx="65">
                  <c:v>4.924161426269033E-30</c:v>
                </c:pt>
                <c:pt idx="66">
                  <c:v>6.5985151715052323E-30</c:v>
                </c:pt>
                <c:pt idx="67">
                  <c:v>8.7690122924444534E-30</c:v>
                </c:pt>
                <c:pt idx="68">
                  <c:v>1.1634668261679708E-29</c:v>
                </c:pt>
                <c:pt idx="69">
                  <c:v>1.5315466354214261E-29</c:v>
                </c:pt>
                <c:pt idx="70">
                  <c:v>2.0070037749733827E-29</c:v>
                </c:pt>
                <c:pt idx="71">
                  <c:v>2.6265378872964439E-29</c:v>
                </c:pt>
                <c:pt idx="72">
                  <c:v>3.4122283211667855E-29</c:v>
                </c:pt>
                <c:pt idx="73">
                  <c:v>4.4277116778441748E-29</c:v>
                </c:pt>
                <c:pt idx="74">
                  <c:v>5.7054255557012393E-29</c:v>
                </c:pt>
                <c:pt idx="75">
                  <c:v>7.323344248338411E-29</c:v>
                </c:pt>
                <c:pt idx="76">
                  <c:v>9.3909364738228613E-29</c:v>
                </c:pt>
                <c:pt idx="77">
                  <c:v>1.196403585885387E-28</c:v>
                </c:pt>
                <c:pt idx="78">
                  <c:v>1.522923884549214E-28</c:v>
                </c:pt>
                <c:pt idx="79">
                  <c:v>1.9265078733295601E-28</c:v>
                </c:pt>
                <c:pt idx="80">
                  <c:v>2.4352504713731396E-28</c:v>
                </c:pt>
                <c:pt idx="81">
                  <c:v>3.060009166756417E-28</c:v>
                </c:pt>
                <c:pt idx="82">
                  <c:v>3.8327464062261331E-28</c:v>
                </c:pt>
                <c:pt idx="83">
                  <c:v>4.7977998123782597E-28</c:v>
                </c:pt>
                <c:pt idx="84">
                  <c:v>5.9722358723149613E-28</c:v>
                </c:pt>
                <c:pt idx="85">
                  <c:v>7.4304417782913756E-28</c:v>
                </c:pt>
                <c:pt idx="86">
                  <c:v>9.1949866584496477E-28</c:v>
                </c:pt>
                <c:pt idx="87">
                  <c:v>1.1346518594581187E-27</c:v>
                </c:pt>
                <c:pt idx="88">
                  <c:v>1.3996127273079005E-27</c:v>
                </c:pt>
                <c:pt idx="89">
                  <c:v>1.7176880542913037E-27</c:v>
                </c:pt>
                <c:pt idx="90">
                  <c:v>2.1073890224462187E-27</c:v>
                </c:pt>
                <c:pt idx="91">
                  <c:v>2.5728702547137137E-27</c:v>
                </c:pt>
                <c:pt idx="92">
                  <c:v>3.1333230380880359E-27</c:v>
                </c:pt>
                <c:pt idx="93">
                  <c:v>3.8150213341190808E-27</c:v>
                </c:pt>
                <c:pt idx="94">
                  <c:v>4.6235397144162746E-27</c:v>
                </c:pt>
                <c:pt idx="95">
                  <c:v>5.6024878534672805E-27</c:v>
                </c:pt>
                <c:pt idx="96">
                  <c:v>6.7583876332968501E-27</c:v>
                </c:pt>
                <c:pt idx="97">
                  <c:v>8.1518492585300632E-27</c:v>
                </c:pt>
                <c:pt idx="98">
                  <c:v>9.7901883000586569E-27</c:v>
                </c:pt>
                <c:pt idx="99">
                  <c:v>1.1732725314702632E-26</c:v>
                </c:pt>
                <c:pt idx="100">
                  <c:v>1.4060067507097587E-26</c:v>
                </c:pt>
                <c:pt idx="101">
                  <c:v>1.6779916635942895E-26</c:v>
                </c:pt>
                <c:pt idx="102">
                  <c:v>2.0025837800234025E-26</c:v>
                </c:pt>
                <c:pt idx="103">
                  <c:v>2.3804704617330642E-26</c:v>
                </c:pt>
                <c:pt idx="104">
                  <c:v>2.8242378365919722E-26</c:v>
                </c:pt>
                <c:pt idx="105">
                  <c:v>3.3509063705157063E-26</c:v>
                </c:pt>
                <c:pt idx="106">
                  <c:v>3.9607253050800201E-26</c:v>
                </c:pt>
                <c:pt idx="107">
                  <c:v>4.6819219157738083E-26</c:v>
                </c:pt>
                <c:pt idx="108">
                  <c:v>5.5141063901283771E-26</c:v>
                </c:pt>
                <c:pt idx="109">
                  <c:v>6.4829508876402333E-26</c:v>
                </c:pt>
                <c:pt idx="110">
                  <c:v>7.6230162283442217E-26</c:v>
                </c:pt>
                <c:pt idx="111">
                  <c:v>8.9320853397344274E-26</c:v>
                </c:pt>
                <c:pt idx="112">
                  <c:v>1.0467600766234454E-25</c:v>
                </c:pt>
                <c:pt idx="113">
                  <c:v>1.2225242312083975E-25</c:v>
                </c:pt>
                <c:pt idx="114">
                  <c:v>1.4280614085394969E-25</c:v>
                </c:pt>
                <c:pt idx="115">
                  <c:v>1.5184401687491882E-25</c:v>
                </c:pt>
                <c:pt idx="116">
                  <c:v>1.5184401687491882E-25</c:v>
                </c:pt>
                <c:pt idx="117">
                  <c:v>1.5184401687491882E-25</c:v>
                </c:pt>
                <c:pt idx="118">
                  <c:v>1.5184401687491882E-25</c:v>
                </c:pt>
                <c:pt idx="119">
                  <c:v>1.5184401687491882E-25</c:v>
                </c:pt>
                <c:pt idx="120">
                  <c:v>1.5184401687491882E-25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27-4AAA-92CD-2B804F2D6440}"/>
            </c:ext>
          </c:extLst>
        </c:ser>
        <c:ser>
          <c:idx val="2"/>
          <c:order val="2"/>
          <c:tx>
            <c:strRef>
              <c:f>'Figure 2'!$L$2</c:f>
              <c:strCache>
                <c:ptCount val="1"/>
                <c:pt idx="0">
                  <c:v>High sensitivity - Median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  <a:alpha val="30000"/>
              </a:schemeClr>
            </a:solidFill>
            <a:ln>
              <a:noFill/>
            </a:ln>
            <a:effectLst/>
          </c:spPr>
          <c:invertIfNegative val="0"/>
          <c:val>
            <c:numRef>
              <c:f>'Figure 2'!$N$4:$N$124</c:f>
              <c:numCache>
                <c:formatCode>General</c:formatCode>
                <c:ptCount val="121"/>
                <c:pt idx="0">
                  <c:v>0</c:v>
                </c:pt>
                <c:pt idx="1">
                  <c:v>1.2194008721481488E-13</c:v>
                </c:pt>
                <c:pt idx="2">
                  <c:v>3.4645712834924339E-12</c:v>
                </c:pt>
                <c:pt idx="3">
                  <c:v>2.2645867342987035E-11</c:v>
                </c:pt>
                <c:pt idx="4">
                  <c:v>8.0764461866410853E-11</c:v>
                </c:pt>
                <c:pt idx="5">
                  <c:v>2.1349398977418628E-10</c:v>
                </c:pt>
                <c:pt idx="6">
                  <c:v>4.6053106367490613E-10</c:v>
                </c:pt>
                <c:pt idx="7">
                  <c:v>8.7267576312646991E-10</c:v>
                </c:pt>
                <c:pt idx="8">
                  <c:v>1.5147751800412807E-9</c:v>
                </c:pt>
                <c:pt idx="9">
                  <c:v>2.4341640796467138E-9</c:v>
                </c:pt>
                <c:pt idx="10">
                  <c:v>3.7194006264458517E-9</c:v>
                </c:pt>
                <c:pt idx="11">
                  <c:v>5.4114179652353356E-9</c:v>
                </c:pt>
                <c:pt idx="12">
                  <c:v>7.5952435499707346E-9</c:v>
                </c:pt>
                <c:pt idx="13">
                  <c:v>1.0381193482303891E-8</c:v>
                </c:pt>
                <c:pt idx="14">
                  <c:v>1.3783902260863648E-8</c:v>
                </c:pt>
                <c:pt idx="15">
                  <c:v>1.7962503872973451E-8</c:v>
                </c:pt>
                <c:pt idx="16">
                  <c:v>2.290311645933039E-8</c:v>
                </c:pt>
                <c:pt idx="17">
                  <c:v>2.8802773737330081E-8</c:v>
                </c:pt>
                <c:pt idx="18">
                  <c:v>3.5610443387368355E-8</c:v>
                </c:pt>
                <c:pt idx="19">
                  <c:v>4.347080414959878E-8</c:v>
                </c:pt>
                <c:pt idx="20">
                  <c:v>5.2577526863339447E-8</c:v>
                </c:pt>
                <c:pt idx="21">
                  <c:v>6.2808057940176036E-8</c:v>
                </c:pt>
                <c:pt idx="22">
                  <c:v>7.4483436092546488E-8</c:v>
                </c:pt>
                <c:pt idx="23">
                  <c:v>8.7422879691269173E-8</c:v>
                </c:pt>
                <c:pt idx="24">
                  <c:v>1.0183506928512403E-7</c:v>
                </c:pt>
                <c:pt idx="25">
                  <c:v>1.1799639527031741E-7</c:v>
                </c:pt>
                <c:pt idx="26">
                  <c:v>1.3562355091133429E-7</c:v>
                </c:pt>
                <c:pt idx="27">
                  <c:v>1.5520668496157807E-7</c:v>
                </c:pt>
                <c:pt idx="28">
                  <c:v>1.7638395013721235E-7</c:v>
                </c:pt>
                <c:pt idx="29">
                  <c:v>1.9944977830679093E-7</c:v>
                </c:pt>
                <c:pt idx="30">
                  <c:v>2.2478515052624807E-7</c:v>
                </c:pt>
                <c:pt idx="31">
                  <c:v>2.5189592181225425E-7</c:v>
                </c:pt>
                <c:pt idx="32">
                  <c:v>2.8148762621651399E-7</c:v>
                </c:pt>
                <c:pt idx="33">
                  <c:v>3.1296814017954383E-7</c:v>
                </c:pt>
                <c:pt idx="34">
                  <c:v>3.4714212694450024E-7</c:v>
                </c:pt>
                <c:pt idx="35">
                  <c:v>3.8331196301725749E-7</c:v>
                </c:pt>
                <c:pt idx="36">
                  <c:v>4.2193026608520578E-7</c:v>
                </c:pt>
                <c:pt idx="37">
                  <c:v>4.6356181300886543E-7</c:v>
                </c:pt>
                <c:pt idx="38">
                  <c:v>5.073373098447626E-7</c:v>
                </c:pt>
                <c:pt idx="39">
                  <c:v>5.543403798809712E-7</c:v>
                </c:pt>
                <c:pt idx="40">
                  <c:v>6.0357812616467526E-7</c:v>
                </c:pt>
                <c:pt idx="41">
                  <c:v>6.5564300869405802E-7</c:v>
                </c:pt>
                <c:pt idx="42">
                  <c:v>7.112570541286167E-7</c:v>
                </c:pt>
                <c:pt idx="43">
                  <c:v>7.6922932412299379E-7</c:v>
                </c:pt>
                <c:pt idx="44">
                  <c:v>8.3096585145056972E-7</c:v>
                </c:pt>
                <c:pt idx="45">
                  <c:v>8.9513496957324365E-7</c:v>
                </c:pt>
                <c:pt idx="46">
                  <c:v>9.6249056298793726E-7</c:v>
                </c:pt>
                <c:pt idx="47">
                  <c:v>1.033932640220305E-6</c:v>
                </c:pt>
                <c:pt idx="48">
                  <c:v>1.1079065820976917E-6</c:v>
                </c:pt>
                <c:pt idx="49">
                  <c:v>1.1861822619936396E-6</c:v>
                </c:pt>
                <c:pt idx="50">
                  <c:v>1.2670481745347469E-6</c:v>
                </c:pt>
                <c:pt idx="51">
                  <c:v>1.3524310336489725E-6</c:v>
                </c:pt>
                <c:pt idx="52">
                  <c:v>1.4404562425945065E-6</c:v>
                </c:pt>
                <c:pt idx="53">
                  <c:v>1.5321381941750897E-6</c:v>
                </c:pt>
                <c:pt idx="54">
                  <c:v>1.6286591100352151E-6</c:v>
                </c:pt>
                <c:pt idx="55">
                  <c:v>1.727888946061369E-6</c:v>
                </c:pt>
                <c:pt idx="56">
                  <c:v>1.83217266509801E-6</c:v>
                </c:pt>
                <c:pt idx="57">
                  <c:v>1.9392022795244264E-6</c:v>
                </c:pt>
                <c:pt idx="58">
                  <c:v>2.0502013684231185E-6</c:v>
                </c:pt>
                <c:pt idx="59">
                  <c:v>2.1665757884884153E-6</c:v>
                </c:pt>
                <c:pt idx="60">
                  <c:v>2.2857405393113903E-6</c:v>
                </c:pt>
                <c:pt idx="61">
                  <c:v>2.4104950916866228E-6</c:v>
                </c:pt>
                <c:pt idx="62">
                  <c:v>2.5380625351410361E-6</c:v>
                </c:pt>
                <c:pt idx="63">
                  <c:v>2.669893737130538E-6</c:v>
                </c:pt>
                <c:pt idx="64">
                  <c:v>2.8076354463845179E-6</c:v>
                </c:pt>
                <c:pt idx="65">
                  <c:v>2.9482134675959955E-6</c:v>
                </c:pt>
                <c:pt idx="66">
                  <c:v>3.0949159369521464E-6</c:v>
                </c:pt>
                <c:pt idx="67">
                  <c:v>3.2444636241478672E-6</c:v>
                </c:pt>
                <c:pt idx="68">
                  <c:v>3.4003494769372125E-6</c:v>
                </c:pt>
                <c:pt idx="69">
                  <c:v>3.5590841998602898E-6</c:v>
                </c:pt>
                <c:pt idx="70">
                  <c:v>3.7224654209435399E-6</c:v>
                </c:pt>
                <c:pt idx="71">
                  <c:v>3.8925043492286735E-6</c:v>
                </c:pt>
                <c:pt idx="72">
                  <c:v>4.0653880599673684E-6</c:v>
                </c:pt>
                <c:pt idx="73">
                  <c:v>4.2451426275048028E-6</c:v>
                </c:pt>
                <c:pt idx="74">
                  <c:v>4.4277330393635424E-6</c:v>
                </c:pt>
                <c:pt idx="75">
                  <c:v>4.6152234925265567E-6</c:v>
                </c:pt>
                <c:pt idx="76">
                  <c:v>4.809903493033026E-6</c:v>
                </c:pt>
                <c:pt idx="77">
                  <c:v>5.0073969561786292E-6</c:v>
                </c:pt>
                <c:pt idx="78">
                  <c:v>5.2122925512766933E-6</c:v>
                </c:pt>
                <c:pt idx="79">
                  <c:v>5.4199808165060891E-6</c:v>
                </c:pt>
                <c:pt idx="80">
                  <c:v>5.635283576077782E-6</c:v>
                </c:pt>
                <c:pt idx="81">
                  <c:v>5.8533536659255839E-6</c:v>
                </c:pt>
                <c:pt idx="82">
                  <c:v>6.0766531591320878E-6</c:v>
                </c:pt>
                <c:pt idx="83">
                  <c:v>6.3078846752065149E-6</c:v>
                </c:pt>
                <c:pt idx="84">
                  <c:v>6.5418373253229546E-6</c:v>
                </c:pt>
                <c:pt idx="85">
                  <c:v>6.7839338205973436E-6</c:v>
                </c:pt>
                <c:pt idx="86">
                  <c:v>7.0287152348195257E-6</c:v>
                </c:pt>
                <c:pt idx="87">
                  <c:v>7.2789440829870165E-6</c:v>
                </c:pt>
                <c:pt idx="88">
                  <c:v>7.5376335141863217E-6</c:v>
                </c:pt>
                <c:pt idx="89">
                  <c:v>7.7989458844680094E-6</c:v>
                </c:pt>
                <c:pt idx="90">
                  <c:v>8.0689301446996687E-6</c:v>
                </c:pt>
                <c:pt idx="91">
                  <c:v>8.3414909106606619E-6</c:v>
                </c:pt>
                <c:pt idx="92">
                  <c:v>8.6197038147264751E-6</c:v>
                </c:pt>
                <c:pt idx="93">
                  <c:v>8.9069045947860124E-6</c:v>
                </c:pt>
                <c:pt idx="94">
                  <c:v>9.1966050732967439E-6</c:v>
                </c:pt>
                <c:pt idx="95">
                  <c:v>9.4955042458704543E-6</c:v>
                </c:pt>
                <c:pt idx="96">
                  <c:v>9.7968470856115455E-6</c:v>
                </c:pt>
                <c:pt idx="97">
                  <c:v>1.0107599249143979E-5</c:v>
                </c:pt>
                <c:pt idx="98">
                  <c:v>1.0420735370734047E-5</c:v>
                </c:pt>
                <c:pt idx="99">
                  <c:v>1.0739789431105472E-5</c:v>
                </c:pt>
                <c:pt idx="100">
                  <c:v>1.106856781498678E-5</c:v>
                </c:pt>
                <c:pt idx="101">
                  <c:v>1.1399634087303491E-5</c:v>
                </c:pt>
                <c:pt idx="102">
                  <c:v>1.1740634860372963E-5</c:v>
                </c:pt>
                <c:pt idx="103">
                  <c:v>1.2083855022497549E-5</c:v>
                </c:pt>
                <c:pt idx="104">
                  <c:v>1.243316902827036E-5</c:v>
                </c:pt>
                <c:pt idx="105">
                  <c:v>1.2792731875329211E-5</c:v>
                </c:pt>
                <c:pt idx="106">
                  <c:v>1.315440528768352E-5</c:v>
                </c:pt>
                <c:pt idx="107">
                  <c:v>1.3526537289943887E-5</c:v>
                </c:pt>
                <c:pt idx="108">
                  <c:v>1.3900703102445564E-5</c:v>
                </c:pt>
                <c:pt idx="109">
                  <c:v>1.4281127881127148E-5</c:v>
                </c:pt>
                <c:pt idx="110">
                  <c:v>1.467232496504025E-5</c:v>
                </c:pt>
                <c:pt idx="111">
                  <c:v>1.5065435056425385E-5</c:v>
                </c:pt>
                <c:pt idx="112">
                  <c:v>1.5469526794478489E-5</c:v>
                </c:pt>
                <c:pt idx="113">
                  <c:v>1.5875447030557383E-5</c:v>
                </c:pt>
                <c:pt idx="114">
                  <c:v>1.6292558097096178E-5</c:v>
                </c:pt>
                <c:pt idx="115">
                  <c:v>1.6460285408792999E-5</c:v>
                </c:pt>
                <c:pt idx="116">
                  <c:v>1.6460285408792999E-5</c:v>
                </c:pt>
                <c:pt idx="117">
                  <c:v>1.6460285408792999E-5</c:v>
                </c:pt>
                <c:pt idx="118">
                  <c:v>1.6460285408792999E-5</c:v>
                </c:pt>
                <c:pt idx="119">
                  <c:v>1.6460285408792999E-5</c:v>
                </c:pt>
                <c:pt idx="120">
                  <c:v>1.6460285408792999E-5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27-4AAA-92CD-2B804F2D6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47368560"/>
        <c:axId val="1047369216"/>
      </c:barChart>
      <c:lineChart>
        <c:grouping val="standard"/>
        <c:varyColors val="0"/>
        <c:ser>
          <c:idx val="3"/>
          <c:order val="3"/>
          <c:tx>
            <c:strRef>
              <c:f>'Figure 2'!$R$2</c:f>
              <c:strCache>
                <c:ptCount val="1"/>
                <c:pt idx="0">
                  <c:v>Median</c:v>
                </c:pt>
              </c:strCache>
            </c:strRef>
          </c:tx>
          <c:spPr>
            <a:ln w="158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'Figure 2'!$E$4:$E$124</c:f>
              <c:numCache>
                <c:formatCode>General</c:formatCode>
                <c:ptCount val="1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</c:numCache>
            </c:numRef>
          </c:cat>
          <c:val>
            <c:numRef>
              <c:f>'Figure 2'!$T$4:$T$124</c:f>
              <c:numCache>
                <c:formatCode>General</c:formatCode>
                <c:ptCount val="121"/>
                <c:pt idx="0">
                  <c:v>0</c:v>
                </c:pt>
                <c:pt idx="1">
                  <c:v>3.7346311528418523E-75</c:v>
                </c:pt>
                <c:pt idx="2">
                  <c:v>3.2654327526167207E-66</c:v>
                </c:pt>
                <c:pt idx="3">
                  <c:v>3.3216024928180972E-61</c:v>
                </c:pt>
                <c:pt idx="4">
                  <c:v>8.1060139974253189E-58</c:v>
                </c:pt>
                <c:pt idx="5">
                  <c:v>3.1328233758713763E-55</c:v>
                </c:pt>
                <c:pt idx="6">
                  <c:v>3.4699177939776771E-53</c:v>
                </c:pt>
                <c:pt idx="7">
                  <c:v>1.7333322046959375E-51</c:v>
                </c:pt>
                <c:pt idx="8">
                  <c:v>5.05106980020392E-50</c:v>
                </c:pt>
                <c:pt idx="9">
                  <c:v>9.1693253660888751E-49</c:v>
                </c:pt>
                <c:pt idx="10">
                  <c:v>1.2217384105681427E-47</c:v>
                </c:pt>
                <c:pt idx="11">
                  <c:v>1.205343906467089E-46</c:v>
                </c:pt>
                <c:pt idx="12">
                  <c:v>9.5398361896507304E-46</c:v>
                </c:pt>
                <c:pt idx="13">
                  <c:v>6.4161943225255137E-45</c:v>
                </c:pt>
                <c:pt idx="14">
                  <c:v>3.6138023514285624E-44</c:v>
                </c:pt>
                <c:pt idx="15">
                  <c:v>1.8146936135436425E-43</c:v>
                </c:pt>
                <c:pt idx="16">
                  <c:v>7.9744642157766873E-43</c:v>
                </c:pt>
                <c:pt idx="17">
                  <c:v>3.2203239741833355E-42</c:v>
                </c:pt>
                <c:pt idx="18">
                  <c:v>1.1718074917770351E-41</c:v>
                </c:pt>
                <c:pt idx="19">
                  <c:v>3.9447097969017602E-41</c:v>
                </c:pt>
                <c:pt idx="20">
                  <c:v>1.254756240866758E-40</c:v>
                </c:pt>
                <c:pt idx="21">
                  <c:v>3.6998251417100194E-40</c:v>
                </c:pt>
                <c:pt idx="22">
                  <c:v>1.043233459946052E-39</c:v>
                </c:pt>
                <c:pt idx="23">
                  <c:v>2.7620088209851285E-39</c:v>
                </c:pt>
                <c:pt idx="24">
                  <c:v>6.9813189077797053E-39</c:v>
                </c:pt>
                <c:pt idx="25">
                  <c:v>1.7082857915715732E-38</c:v>
                </c:pt>
                <c:pt idx="26">
                  <c:v>3.979162549358056E-38</c:v>
                </c:pt>
                <c:pt idx="27">
                  <c:v>9.0249388849942224E-38</c:v>
                </c:pt>
                <c:pt idx="28">
                  <c:v>1.961702791131783E-37</c:v>
                </c:pt>
                <c:pt idx="29">
                  <c:v>4.1356520355537556E-37</c:v>
                </c:pt>
                <c:pt idx="30">
                  <c:v>8.5435052136147927E-37</c:v>
                </c:pt>
                <c:pt idx="31">
                  <c:v>1.7045370186360636E-36</c:v>
                </c:pt>
                <c:pt idx="32">
                  <c:v>3.3429987855485994E-36</c:v>
                </c:pt>
                <c:pt idx="33">
                  <c:v>6.357355047141985E-36</c:v>
                </c:pt>
                <c:pt idx="34">
                  <c:v>1.1914846762204577E-35</c:v>
                </c:pt>
                <c:pt idx="35">
                  <c:v>2.1724472969458825E-35</c:v>
                </c:pt>
                <c:pt idx="36">
                  <c:v>3.8862739219879994E-35</c:v>
                </c:pt>
                <c:pt idx="37">
                  <c:v>6.8720841199180849E-35</c:v>
                </c:pt>
                <c:pt idx="38">
                  <c:v>1.1869441030578261E-34</c:v>
                </c:pt>
                <c:pt idx="39">
                  <c:v>2.029679876918573E-34</c:v>
                </c:pt>
                <c:pt idx="40">
                  <c:v>3.3974983741871861E-34</c:v>
                </c:pt>
                <c:pt idx="41">
                  <c:v>5.6060193967902877E-34</c:v>
                </c:pt>
                <c:pt idx="42">
                  <c:v>9.1754838858512774E-34</c:v>
                </c:pt>
                <c:pt idx="43">
                  <c:v>1.4740618941362832E-33</c:v>
                </c:pt>
                <c:pt idx="44">
                  <c:v>2.3514039240588487E-33</c:v>
                </c:pt>
                <c:pt idx="45">
                  <c:v>3.6873137029303684E-33</c:v>
                </c:pt>
                <c:pt idx="46">
                  <c:v>5.7178834310351379E-33</c:v>
                </c:pt>
                <c:pt idx="47">
                  <c:v>8.815232354882832E-33</c:v>
                </c:pt>
                <c:pt idx="48">
                  <c:v>1.3385688483324208E-32</c:v>
                </c:pt>
                <c:pt idx="49">
                  <c:v>2.0221993759056993E-32</c:v>
                </c:pt>
                <c:pt idx="50">
                  <c:v>3.0122673117644619E-32</c:v>
                </c:pt>
                <c:pt idx="51">
                  <c:v>4.4668526836112405E-32</c:v>
                </c:pt>
                <c:pt idx="52">
                  <c:v>6.537628380068385E-32</c:v>
                </c:pt>
                <c:pt idx="53">
                  <c:v>9.4899835697204239E-32</c:v>
                </c:pt>
                <c:pt idx="54">
                  <c:v>1.3723971122199018E-31</c:v>
                </c:pt>
                <c:pt idx="55">
                  <c:v>1.9613552994336025E-31</c:v>
                </c:pt>
                <c:pt idx="56">
                  <c:v>2.7937564750566917E-31</c:v>
                </c:pt>
                <c:pt idx="57">
                  <c:v>3.9355434558993032E-31</c:v>
                </c:pt>
                <c:pt idx="58">
                  <c:v>5.5065647482179515E-31</c:v>
                </c:pt>
                <c:pt idx="59">
                  <c:v>7.6833562274582426E-31</c:v>
                </c:pt>
                <c:pt idx="60">
                  <c:v>1.0612776804213902E-30</c:v>
                </c:pt>
                <c:pt idx="61">
                  <c:v>1.4623037073635143E-30</c:v>
                </c:pt>
                <c:pt idx="62">
                  <c:v>1.9957414798669834E-30</c:v>
                </c:pt>
                <c:pt idx="63">
                  <c:v>2.7083957688792982E-30</c:v>
                </c:pt>
                <c:pt idx="64">
                  <c:v>3.6679752848235929E-30</c:v>
                </c:pt>
                <c:pt idx="65">
                  <c:v>4.924161426269033E-30</c:v>
                </c:pt>
                <c:pt idx="66">
                  <c:v>6.5985151715052323E-30</c:v>
                </c:pt>
                <c:pt idx="67">
                  <c:v>8.7690122924444534E-30</c:v>
                </c:pt>
                <c:pt idx="68">
                  <c:v>1.1634668261679708E-29</c:v>
                </c:pt>
                <c:pt idx="69">
                  <c:v>1.5315466354214261E-29</c:v>
                </c:pt>
                <c:pt idx="70">
                  <c:v>2.0070037749733827E-29</c:v>
                </c:pt>
                <c:pt idx="71">
                  <c:v>2.6265378872964439E-29</c:v>
                </c:pt>
                <c:pt idx="72">
                  <c:v>3.4122283211667855E-29</c:v>
                </c:pt>
                <c:pt idx="73">
                  <c:v>4.4277116778441748E-29</c:v>
                </c:pt>
                <c:pt idx="74">
                  <c:v>5.7054255557012393E-29</c:v>
                </c:pt>
                <c:pt idx="75">
                  <c:v>7.323344248338411E-29</c:v>
                </c:pt>
                <c:pt idx="76">
                  <c:v>9.3909364738228613E-29</c:v>
                </c:pt>
                <c:pt idx="77">
                  <c:v>1.196403585885387E-28</c:v>
                </c:pt>
                <c:pt idx="78">
                  <c:v>1.522923884549214E-28</c:v>
                </c:pt>
                <c:pt idx="79">
                  <c:v>1.9265078733295601E-28</c:v>
                </c:pt>
                <c:pt idx="80">
                  <c:v>2.4352504713731396E-28</c:v>
                </c:pt>
                <c:pt idx="81">
                  <c:v>3.060009166756417E-28</c:v>
                </c:pt>
                <c:pt idx="82">
                  <c:v>3.8327464062261331E-28</c:v>
                </c:pt>
                <c:pt idx="83">
                  <c:v>4.7977998123782597E-28</c:v>
                </c:pt>
                <c:pt idx="84">
                  <c:v>5.9722358723149613E-28</c:v>
                </c:pt>
                <c:pt idx="85">
                  <c:v>7.4304417782913756E-28</c:v>
                </c:pt>
                <c:pt idx="86">
                  <c:v>9.1949866584496477E-28</c:v>
                </c:pt>
                <c:pt idx="87">
                  <c:v>1.1346518594581187E-27</c:v>
                </c:pt>
                <c:pt idx="88">
                  <c:v>1.3996127273079005E-27</c:v>
                </c:pt>
                <c:pt idx="89">
                  <c:v>1.7176880542913037E-27</c:v>
                </c:pt>
                <c:pt idx="90">
                  <c:v>2.1073890224462187E-27</c:v>
                </c:pt>
                <c:pt idx="91">
                  <c:v>2.5728702547137137E-27</c:v>
                </c:pt>
                <c:pt idx="92">
                  <c:v>3.1333230380880359E-27</c:v>
                </c:pt>
                <c:pt idx="93">
                  <c:v>3.8150213341190808E-27</c:v>
                </c:pt>
                <c:pt idx="94">
                  <c:v>4.6235397144162746E-27</c:v>
                </c:pt>
                <c:pt idx="95">
                  <c:v>5.6024878534672805E-27</c:v>
                </c:pt>
                <c:pt idx="96">
                  <c:v>6.7583876332968501E-27</c:v>
                </c:pt>
                <c:pt idx="97">
                  <c:v>8.1518492585300632E-27</c:v>
                </c:pt>
                <c:pt idx="98">
                  <c:v>9.7901883000586569E-27</c:v>
                </c:pt>
                <c:pt idx="99">
                  <c:v>1.1732725314702632E-26</c:v>
                </c:pt>
                <c:pt idx="100">
                  <c:v>1.4060067507097587E-26</c:v>
                </c:pt>
                <c:pt idx="101">
                  <c:v>1.6779916635942895E-26</c:v>
                </c:pt>
                <c:pt idx="102">
                  <c:v>2.0025837800234025E-26</c:v>
                </c:pt>
                <c:pt idx="103">
                  <c:v>2.3804704617330642E-26</c:v>
                </c:pt>
                <c:pt idx="104">
                  <c:v>2.8242378365919722E-26</c:v>
                </c:pt>
                <c:pt idx="105">
                  <c:v>3.3509063705157063E-26</c:v>
                </c:pt>
                <c:pt idx="106">
                  <c:v>3.9607253050800201E-26</c:v>
                </c:pt>
                <c:pt idx="107">
                  <c:v>4.6819219157738083E-26</c:v>
                </c:pt>
                <c:pt idx="108">
                  <c:v>5.5141063901283771E-26</c:v>
                </c:pt>
                <c:pt idx="109">
                  <c:v>6.4829508876402333E-26</c:v>
                </c:pt>
                <c:pt idx="110">
                  <c:v>7.6230162283442217E-26</c:v>
                </c:pt>
                <c:pt idx="111">
                  <c:v>8.9320853397344274E-26</c:v>
                </c:pt>
                <c:pt idx="112">
                  <c:v>1.0467600766234454E-25</c:v>
                </c:pt>
                <c:pt idx="113">
                  <c:v>1.2225242312083975E-25</c:v>
                </c:pt>
                <c:pt idx="114">
                  <c:v>1.4280614085394969E-25</c:v>
                </c:pt>
                <c:pt idx="115">
                  <c:v>1.5184401687491882E-25</c:v>
                </c:pt>
                <c:pt idx="116">
                  <c:v>1.5184401687491882E-25</c:v>
                </c:pt>
                <c:pt idx="117">
                  <c:v>1.5184401687491882E-25</c:v>
                </c:pt>
                <c:pt idx="118">
                  <c:v>1.5184401687491882E-25</c:v>
                </c:pt>
                <c:pt idx="119">
                  <c:v>1.5184401687491882E-25</c:v>
                </c:pt>
                <c:pt idx="120">
                  <c:v>1.5184401687491882E-25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27-4AAA-92CD-2B804F2D6440}"/>
            </c:ext>
          </c:extLst>
        </c:ser>
        <c:ser>
          <c:idx val="4"/>
          <c:order val="4"/>
          <c:tx>
            <c:strRef>
              <c:f>'Figure 2'!$U$2</c:f>
              <c:strCache>
                <c:ptCount val="1"/>
                <c:pt idx="0">
                  <c:v>Linear</c:v>
                </c:pt>
              </c:strCache>
            </c:strRef>
          </c:tx>
          <c:spPr>
            <a:ln w="15875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'Figure 2'!$W$4:$W$124</c:f>
              <c:numCache>
                <c:formatCode>General</c:formatCode>
                <c:ptCount val="121"/>
                <c:pt idx="0">
                  <c:v>0</c:v>
                </c:pt>
                <c:pt idx="1">
                  <c:v>8.7412587412587413E-6</c:v>
                </c:pt>
                <c:pt idx="2">
                  <c:v>1.7482517482517483E-5</c:v>
                </c:pt>
                <c:pt idx="3">
                  <c:v>2.6223776223776227E-5</c:v>
                </c:pt>
                <c:pt idx="4">
                  <c:v>3.4965034965034965E-5</c:v>
                </c:pt>
                <c:pt idx="5">
                  <c:v>4.3706293706293706E-5</c:v>
                </c:pt>
                <c:pt idx="6">
                  <c:v>5.2447552447552448E-5</c:v>
                </c:pt>
                <c:pt idx="7">
                  <c:v>6.1188811188811189E-5</c:v>
                </c:pt>
                <c:pt idx="8">
                  <c:v>6.993006993006993E-5</c:v>
                </c:pt>
                <c:pt idx="9">
                  <c:v>7.8671328671328658E-5</c:v>
                </c:pt>
                <c:pt idx="10">
                  <c:v>8.7412587412587399E-5</c:v>
                </c:pt>
                <c:pt idx="11">
                  <c:v>9.615384615384614E-5</c:v>
                </c:pt>
                <c:pt idx="12">
                  <c:v>1.048951048951049E-4</c:v>
                </c:pt>
                <c:pt idx="13">
                  <c:v>1.1363636363636364E-4</c:v>
                </c:pt>
                <c:pt idx="14">
                  <c:v>1.2237762237762238E-4</c:v>
                </c:pt>
                <c:pt idx="15">
                  <c:v>1.3111888111888115E-4</c:v>
                </c:pt>
                <c:pt idx="16">
                  <c:v>1.3986013986013989E-4</c:v>
                </c:pt>
                <c:pt idx="17">
                  <c:v>1.4860139860139863E-4</c:v>
                </c:pt>
                <c:pt idx="18">
                  <c:v>1.573426573426574E-4</c:v>
                </c:pt>
                <c:pt idx="19">
                  <c:v>1.6608391608391614E-4</c:v>
                </c:pt>
                <c:pt idx="20">
                  <c:v>1.7482517482517485E-4</c:v>
                </c:pt>
                <c:pt idx="21">
                  <c:v>1.8356643356643362E-4</c:v>
                </c:pt>
                <c:pt idx="22">
                  <c:v>1.9230769230769236E-4</c:v>
                </c:pt>
                <c:pt idx="23">
                  <c:v>2.010489510489511E-4</c:v>
                </c:pt>
                <c:pt idx="24">
                  <c:v>2.0979020979020987E-4</c:v>
                </c:pt>
                <c:pt idx="25">
                  <c:v>2.1853146853146861E-4</c:v>
                </c:pt>
                <c:pt idx="26">
                  <c:v>2.2727272727272735E-4</c:v>
                </c:pt>
                <c:pt idx="27">
                  <c:v>2.360139860139861E-4</c:v>
                </c:pt>
                <c:pt idx="28">
                  <c:v>2.4475524475524486E-4</c:v>
                </c:pt>
                <c:pt idx="29">
                  <c:v>2.5349650349650363E-4</c:v>
                </c:pt>
                <c:pt idx="30">
                  <c:v>2.6223776223776235E-4</c:v>
                </c:pt>
                <c:pt idx="31">
                  <c:v>2.7097902097902111E-4</c:v>
                </c:pt>
                <c:pt idx="32">
                  <c:v>2.7972027972027983E-4</c:v>
                </c:pt>
                <c:pt idx="33">
                  <c:v>2.884615384615386E-4</c:v>
                </c:pt>
                <c:pt idx="34">
                  <c:v>2.9720279720279737E-4</c:v>
                </c:pt>
                <c:pt idx="35">
                  <c:v>3.0594405594405608E-4</c:v>
                </c:pt>
                <c:pt idx="36">
                  <c:v>3.1468531468531485E-4</c:v>
                </c:pt>
                <c:pt idx="37">
                  <c:v>3.2342657342657362E-4</c:v>
                </c:pt>
                <c:pt idx="38">
                  <c:v>3.3216783216783233E-4</c:v>
                </c:pt>
                <c:pt idx="39">
                  <c:v>3.409090909090911E-4</c:v>
                </c:pt>
                <c:pt idx="40">
                  <c:v>3.4965034965034981E-4</c:v>
                </c:pt>
                <c:pt idx="41">
                  <c:v>3.5839160839160853E-4</c:v>
                </c:pt>
                <c:pt idx="42">
                  <c:v>3.6713286713286724E-4</c:v>
                </c:pt>
                <c:pt idx="43">
                  <c:v>3.7587412587412596E-4</c:v>
                </c:pt>
                <c:pt idx="44">
                  <c:v>3.8461538461538467E-4</c:v>
                </c:pt>
                <c:pt idx="45">
                  <c:v>3.9335664335664338E-4</c:v>
                </c:pt>
                <c:pt idx="46">
                  <c:v>4.0209790209790204E-4</c:v>
                </c:pt>
                <c:pt idx="47">
                  <c:v>4.1083916083916076E-4</c:v>
                </c:pt>
                <c:pt idx="48">
                  <c:v>4.1958041958041947E-4</c:v>
                </c:pt>
                <c:pt idx="49">
                  <c:v>4.2832167832167819E-4</c:v>
                </c:pt>
                <c:pt idx="50">
                  <c:v>4.370629370629369E-4</c:v>
                </c:pt>
                <c:pt idx="51">
                  <c:v>4.4580419580419561E-4</c:v>
                </c:pt>
                <c:pt idx="52">
                  <c:v>4.5454545454545433E-4</c:v>
                </c:pt>
                <c:pt idx="53">
                  <c:v>4.6328671328671304E-4</c:v>
                </c:pt>
                <c:pt idx="54">
                  <c:v>4.7202797202797176E-4</c:v>
                </c:pt>
                <c:pt idx="55">
                  <c:v>4.8076923076923047E-4</c:v>
                </c:pt>
                <c:pt idx="56">
                  <c:v>4.8951048951048918E-4</c:v>
                </c:pt>
                <c:pt idx="57">
                  <c:v>4.982517482517479E-4</c:v>
                </c:pt>
                <c:pt idx="58">
                  <c:v>5.0699300699300661E-4</c:v>
                </c:pt>
                <c:pt idx="59">
                  <c:v>5.1573426573426533E-4</c:v>
                </c:pt>
                <c:pt idx="60">
                  <c:v>5.2447552447552404E-4</c:v>
                </c:pt>
                <c:pt idx="61">
                  <c:v>5.3321678321678276E-4</c:v>
                </c:pt>
                <c:pt idx="62">
                  <c:v>5.4195804195804147E-4</c:v>
                </c:pt>
                <c:pt idx="63">
                  <c:v>5.5069930069930018E-4</c:v>
                </c:pt>
                <c:pt idx="64">
                  <c:v>5.594405594405589E-4</c:v>
                </c:pt>
                <c:pt idx="65">
                  <c:v>5.6818181818181761E-4</c:v>
                </c:pt>
                <c:pt idx="66">
                  <c:v>5.7692307692307622E-4</c:v>
                </c:pt>
                <c:pt idx="67">
                  <c:v>5.8566433566433493E-4</c:v>
                </c:pt>
                <c:pt idx="68">
                  <c:v>5.9440559440559365E-4</c:v>
                </c:pt>
                <c:pt idx="69">
                  <c:v>6.0314685314685236E-4</c:v>
                </c:pt>
                <c:pt idx="70">
                  <c:v>6.1188811188811107E-4</c:v>
                </c:pt>
                <c:pt idx="71">
                  <c:v>6.2062937062936979E-4</c:v>
                </c:pt>
                <c:pt idx="72">
                  <c:v>6.293706293706285E-4</c:v>
                </c:pt>
                <c:pt idx="73">
                  <c:v>6.3811188811188722E-4</c:v>
                </c:pt>
                <c:pt idx="74">
                  <c:v>6.4685314685314593E-4</c:v>
                </c:pt>
                <c:pt idx="75">
                  <c:v>6.5559440559440465E-4</c:v>
                </c:pt>
                <c:pt idx="76">
                  <c:v>6.6433566433566336E-4</c:v>
                </c:pt>
                <c:pt idx="77">
                  <c:v>6.7307692307692207E-4</c:v>
                </c:pt>
                <c:pt idx="78">
                  <c:v>6.8181818181818079E-4</c:v>
                </c:pt>
                <c:pt idx="79">
                  <c:v>6.905594405594395E-4</c:v>
                </c:pt>
                <c:pt idx="80">
                  <c:v>6.9930069930069822E-4</c:v>
                </c:pt>
                <c:pt idx="81">
                  <c:v>7.0804195804195693E-4</c:v>
                </c:pt>
                <c:pt idx="82">
                  <c:v>7.1678321678321564E-4</c:v>
                </c:pt>
                <c:pt idx="83">
                  <c:v>7.2552447552447436E-4</c:v>
                </c:pt>
                <c:pt idx="84">
                  <c:v>7.3426573426573307E-4</c:v>
                </c:pt>
                <c:pt idx="85">
                  <c:v>7.4300699300699179E-4</c:v>
                </c:pt>
                <c:pt idx="86">
                  <c:v>7.517482517482505E-4</c:v>
                </c:pt>
                <c:pt idx="87">
                  <c:v>7.6048951048950921E-4</c:v>
                </c:pt>
                <c:pt idx="88">
                  <c:v>7.6923076923076793E-4</c:v>
                </c:pt>
                <c:pt idx="89">
                  <c:v>7.7797202797202664E-4</c:v>
                </c:pt>
                <c:pt idx="90">
                  <c:v>7.8671328671328536E-4</c:v>
                </c:pt>
                <c:pt idx="91">
                  <c:v>7.9545454545454407E-4</c:v>
                </c:pt>
                <c:pt idx="92">
                  <c:v>8.0419580419580279E-4</c:v>
                </c:pt>
                <c:pt idx="93">
                  <c:v>8.129370629370615E-4</c:v>
                </c:pt>
                <c:pt idx="94">
                  <c:v>8.2167832167832011E-4</c:v>
                </c:pt>
                <c:pt idx="95">
                  <c:v>8.3041958041957882E-4</c:v>
                </c:pt>
                <c:pt idx="96">
                  <c:v>8.3916083916083753E-4</c:v>
                </c:pt>
                <c:pt idx="97">
                  <c:v>8.4790209790209625E-4</c:v>
                </c:pt>
                <c:pt idx="98">
                  <c:v>8.5664335664335496E-4</c:v>
                </c:pt>
                <c:pt idx="99">
                  <c:v>8.6538461538461368E-4</c:v>
                </c:pt>
                <c:pt idx="100">
                  <c:v>8.7412587412587239E-4</c:v>
                </c:pt>
                <c:pt idx="101">
                  <c:v>8.828671328671311E-4</c:v>
                </c:pt>
                <c:pt idx="102">
                  <c:v>8.9160839160838982E-4</c:v>
                </c:pt>
                <c:pt idx="103">
                  <c:v>9.0034965034964853E-4</c:v>
                </c:pt>
                <c:pt idx="104">
                  <c:v>9.0909090909090725E-4</c:v>
                </c:pt>
                <c:pt idx="105">
                  <c:v>9.1783216783216596E-4</c:v>
                </c:pt>
                <c:pt idx="106">
                  <c:v>9.2657342657342468E-4</c:v>
                </c:pt>
                <c:pt idx="107">
                  <c:v>9.3531468531468339E-4</c:v>
                </c:pt>
                <c:pt idx="108">
                  <c:v>9.440559440559421E-4</c:v>
                </c:pt>
                <c:pt idx="109">
                  <c:v>9.5279720279720082E-4</c:v>
                </c:pt>
                <c:pt idx="110">
                  <c:v>9.6153846153845953E-4</c:v>
                </c:pt>
                <c:pt idx="111">
                  <c:v>9.7027972027971825E-4</c:v>
                </c:pt>
                <c:pt idx="112">
                  <c:v>9.7902097902097685E-4</c:v>
                </c:pt>
                <c:pt idx="113">
                  <c:v>9.8776223776223557E-4</c:v>
                </c:pt>
                <c:pt idx="114">
                  <c:v>9.9650349650349428E-4</c:v>
                </c:pt>
                <c:pt idx="115">
                  <c:v>1.005244755244753E-3</c:v>
                </c:pt>
                <c:pt idx="116">
                  <c:v>1.0139860139860117E-3</c:v>
                </c:pt>
                <c:pt idx="117">
                  <c:v>1.0227272727272704E-3</c:v>
                </c:pt>
                <c:pt idx="118">
                  <c:v>1.0314685314685291E-3</c:v>
                </c:pt>
                <c:pt idx="119">
                  <c:v>1.0402097902097879E-3</c:v>
                </c:pt>
                <c:pt idx="120">
                  <c:v>1.0489510489510466E-3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27-4AAA-92CD-2B804F2D6440}"/>
            </c:ext>
          </c:extLst>
        </c:ser>
        <c:ser>
          <c:idx val="5"/>
          <c:order val="5"/>
          <c:tx>
            <c:v>High sensitivity</c:v>
          </c:tx>
          <c:spPr>
            <a:ln w="1587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'Figure 2'!$AK$4:$AK$124</c:f>
              <c:numCache>
                <c:formatCode>General</c:formatCode>
                <c:ptCount val="121"/>
                <c:pt idx="0">
                  <c:v>0</c:v>
                </c:pt>
                <c:pt idx="1">
                  <c:v>1.2194008721481488E-13</c:v>
                </c:pt>
                <c:pt idx="2">
                  <c:v>3.4645712834924339E-12</c:v>
                </c:pt>
                <c:pt idx="3">
                  <c:v>2.2645867342987035E-11</c:v>
                </c:pt>
                <c:pt idx="4">
                  <c:v>8.0764461866410853E-11</c:v>
                </c:pt>
                <c:pt idx="5">
                  <c:v>2.1349398977418628E-10</c:v>
                </c:pt>
                <c:pt idx="6">
                  <c:v>4.6053106367490613E-10</c:v>
                </c:pt>
                <c:pt idx="7">
                  <c:v>8.7267576312646991E-10</c:v>
                </c:pt>
                <c:pt idx="8">
                  <c:v>1.5147751800412807E-9</c:v>
                </c:pt>
                <c:pt idx="9">
                  <c:v>2.4341640796467138E-9</c:v>
                </c:pt>
                <c:pt idx="10">
                  <c:v>3.7194006264458517E-9</c:v>
                </c:pt>
                <c:pt idx="11">
                  <c:v>5.4114179652353356E-9</c:v>
                </c:pt>
                <c:pt idx="12">
                  <c:v>7.5952435499707346E-9</c:v>
                </c:pt>
                <c:pt idx="13">
                  <c:v>1.0381193482303891E-8</c:v>
                </c:pt>
                <c:pt idx="14">
                  <c:v>1.3783902260863648E-8</c:v>
                </c:pt>
                <c:pt idx="15">
                  <c:v>1.7962503872973451E-8</c:v>
                </c:pt>
                <c:pt idx="16">
                  <c:v>2.290311645933039E-8</c:v>
                </c:pt>
                <c:pt idx="17">
                  <c:v>2.8802773737330081E-8</c:v>
                </c:pt>
                <c:pt idx="18">
                  <c:v>3.5610443387368355E-8</c:v>
                </c:pt>
                <c:pt idx="19">
                  <c:v>4.347080414959878E-8</c:v>
                </c:pt>
                <c:pt idx="20">
                  <c:v>5.2577526863339447E-8</c:v>
                </c:pt>
                <c:pt idx="21">
                  <c:v>6.2808057940176036E-8</c:v>
                </c:pt>
                <c:pt idx="22">
                  <c:v>7.4483436092546488E-8</c:v>
                </c:pt>
                <c:pt idx="23">
                  <c:v>8.7422879691269173E-8</c:v>
                </c:pt>
                <c:pt idx="24">
                  <c:v>1.0183506928512403E-7</c:v>
                </c:pt>
                <c:pt idx="25">
                  <c:v>1.1799639527031741E-7</c:v>
                </c:pt>
                <c:pt idx="26">
                  <c:v>1.3562355091133429E-7</c:v>
                </c:pt>
                <c:pt idx="27">
                  <c:v>1.5520668496157807E-7</c:v>
                </c:pt>
                <c:pt idx="28">
                  <c:v>1.7638395013721235E-7</c:v>
                </c:pt>
                <c:pt idx="29">
                  <c:v>1.9944977830679093E-7</c:v>
                </c:pt>
                <c:pt idx="30">
                  <c:v>2.2478515052624807E-7</c:v>
                </c:pt>
                <c:pt idx="31">
                  <c:v>2.5189592181225425E-7</c:v>
                </c:pt>
                <c:pt idx="32">
                  <c:v>2.8148762621651399E-7</c:v>
                </c:pt>
                <c:pt idx="33">
                  <c:v>3.1296814017954383E-7</c:v>
                </c:pt>
                <c:pt idx="34">
                  <c:v>3.4714212694450024E-7</c:v>
                </c:pt>
                <c:pt idx="35">
                  <c:v>3.8331196301725749E-7</c:v>
                </c:pt>
                <c:pt idx="36">
                  <c:v>4.2193026608520578E-7</c:v>
                </c:pt>
                <c:pt idx="37">
                  <c:v>4.6356181300886543E-7</c:v>
                </c:pt>
                <c:pt idx="38">
                  <c:v>5.073373098447626E-7</c:v>
                </c:pt>
                <c:pt idx="39">
                  <c:v>5.543403798809712E-7</c:v>
                </c:pt>
                <c:pt idx="40">
                  <c:v>6.0357812616467526E-7</c:v>
                </c:pt>
                <c:pt idx="41">
                  <c:v>6.5564300869405802E-7</c:v>
                </c:pt>
                <c:pt idx="42">
                  <c:v>7.112570541286167E-7</c:v>
                </c:pt>
                <c:pt idx="43">
                  <c:v>7.6922932412299379E-7</c:v>
                </c:pt>
                <c:pt idx="44">
                  <c:v>8.3096585145056972E-7</c:v>
                </c:pt>
                <c:pt idx="45">
                  <c:v>8.9513496957324365E-7</c:v>
                </c:pt>
                <c:pt idx="46">
                  <c:v>9.6249056298793726E-7</c:v>
                </c:pt>
                <c:pt idx="47">
                  <c:v>1.033932640220305E-6</c:v>
                </c:pt>
                <c:pt idx="48">
                  <c:v>1.1079065820976917E-6</c:v>
                </c:pt>
                <c:pt idx="49">
                  <c:v>1.1861822619936396E-6</c:v>
                </c:pt>
                <c:pt idx="50">
                  <c:v>1.2670481745347469E-6</c:v>
                </c:pt>
                <c:pt idx="51">
                  <c:v>1.3524310336489725E-6</c:v>
                </c:pt>
                <c:pt idx="52">
                  <c:v>1.4404562425945065E-6</c:v>
                </c:pt>
                <c:pt idx="53">
                  <c:v>1.5321381941750897E-6</c:v>
                </c:pt>
                <c:pt idx="54">
                  <c:v>1.6286591100352151E-6</c:v>
                </c:pt>
                <c:pt idx="55">
                  <c:v>1.727888946061369E-6</c:v>
                </c:pt>
                <c:pt idx="56">
                  <c:v>1.83217266509801E-6</c:v>
                </c:pt>
                <c:pt idx="57">
                  <c:v>1.9392022795244264E-6</c:v>
                </c:pt>
                <c:pt idx="58">
                  <c:v>2.0502013684231185E-6</c:v>
                </c:pt>
                <c:pt idx="59">
                  <c:v>2.1665757884884153E-6</c:v>
                </c:pt>
                <c:pt idx="60">
                  <c:v>2.2857405393113903E-6</c:v>
                </c:pt>
                <c:pt idx="61">
                  <c:v>2.4104950916866228E-6</c:v>
                </c:pt>
                <c:pt idx="62">
                  <c:v>2.5380625351410361E-6</c:v>
                </c:pt>
                <c:pt idx="63">
                  <c:v>2.669893737130538E-6</c:v>
                </c:pt>
                <c:pt idx="64">
                  <c:v>2.8076354463845179E-6</c:v>
                </c:pt>
                <c:pt idx="65">
                  <c:v>2.9482134675959955E-6</c:v>
                </c:pt>
                <c:pt idx="66">
                  <c:v>3.0949159369521464E-6</c:v>
                </c:pt>
                <c:pt idx="67">
                  <c:v>3.2444636241478672E-6</c:v>
                </c:pt>
                <c:pt idx="68">
                  <c:v>3.4003494769372125E-6</c:v>
                </c:pt>
                <c:pt idx="69">
                  <c:v>3.5590841998602898E-6</c:v>
                </c:pt>
                <c:pt idx="70">
                  <c:v>3.7224654209435399E-6</c:v>
                </c:pt>
                <c:pt idx="71">
                  <c:v>3.8925043492286735E-6</c:v>
                </c:pt>
                <c:pt idx="72">
                  <c:v>4.0653880599673684E-6</c:v>
                </c:pt>
                <c:pt idx="73">
                  <c:v>4.2451426275048028E-6</c:v>
                </c:pt>
                <c:pt idx="74">
                  <c:v>4.4277330393635424E-6</c:v>
                </c:pt>
                <c:pt idx="75">
                  <c:v>4.6152234925265567E-6</c:v>
                </c:pt>
                <c:pt idx="76">
                  <c:v>4.809903493033026E-6</c:v>
                </c:pt>
                <c:pt idx="77">
                  <c:v>5.0073969561786292E-6</c:v>
                </c:pt>
                <c:pt idx="78">
                  <c:v>5.2122925512766933E-6</c:v>
                </c:pt>
                <c:pt idx="79">
                  <c:v>5.4199808165060891E-6</c:v>
                </c:pt>
                <c:pt idx="80">
                  <c:v>5.635283576077782E-6</c:v>
                </c:pt>
                <c:pt idx="81">
                  <c:v>5.8533536659255839E-6</c:v>
                </c:pt>
                <c:pt idx="82">
                  <c:v>6.0766531591320878E-6</c:v>
                </c:pt>
                <c:pt idx="83">
                  <c:v>6.3078846752065149E-6</c:v>
                </c:pt>
                <c:pt idx="84">
                  <c:v>6.5418373253229546E-6</c:v>
                </c:pt>
                <c:pt idx="85">
                  <c:v>6.7839338205973436E-6</c:v>
                </c:pt>
                <c:pt idx="86">
                  <c:v>7.0287152348195257E-6</c:v>
                </c:pt>
                <c:pt idx="87">
                  <c:v>7.2789440829870165E-6</c:v>
                </c:pt>
                <c:pt idx="88">
                  <c:v>7.5376335141863217E-6</c:v>
                </c:pt>
                <c:pt idx="89">
                  <c:v>7.7989458844680094E-6</c:v>
                </c:pt>
                <c:pt idx="90">
                  <c:v>8.0689301446996687E-6</c:v>
                </c:pt>
                <c:pt idx="91">
                  <c:v>8.3414909106606619E-6</c:v>
                </c:pt>
                <c:pt idx="92">
                  <c:v>8.6197038147264751E-6</c:v>
                </c:pt>
                <c:pt idx="93">
                  <c:v>8.9069045947860124E-6</c:v>
                </c:pt>
                <c:pt idx="94">
                  <c:v>9.1966050732967439E-6</c:v>
                </c:pt>
                <c:pt idx="95">
                  <c:v>9.4955042458704543E-6</c:v>
                </c:pt>
                <c:pt idx="96">
                  <c:v>9.7968470856115455E-6</c:v>
                </c:pt>
                <c:pt idx="97">
                  <c:v>1.0107599249143979E-5</c:v>
                </c:pt>
                <c:pt idx="98">
                  <c:v>1.0420735370734047E-5</c:v>
                </c:pt>
                <c:pt idx="99">
                  <c:v>1.0739789431105472E-5</c:v>
                </c:pt>
                <c:pt idx="100">
                  <c:v>1.106856781498678E-5</c:v>
                </c:pt>
                <c:pt idx="101">
                  <c:v>1.1399634087303491E-5</c:v>
                </c:pt>
                <c:pt idx="102">
                  <c:v>1.1740634860372963E-5</c:v>
                </c:pt>
                <c:pt idx="103">
                  <c:v>1.2083855022497549E-5</c:v>
                </c:pt>
                <c:pt idx="104">
                  <c:v>1.243316902827036E-5</c:v>
                </c:pt>
                <c:pt idx="105">
                  <c:v>1.2792731875329211E-5</c:v>
                </c:pt>
                <c:pt idx="106">
                  <c:v>1.315440528768352E-5</c:v>
                </c:pt>
                <c:pt idx="107">
                  <c:v>1.3526537289943887E-5</c:v>
                </c:pt>
                <c:pt idx="108">
                  <c:v>1.3900703102445564E-5</c:v>
                </c:pt>
                <c:pt idx="109">
                  <c:v>1.4281127881127148E-5</c:v>
                </c:pt>
                <c:pt idx="110">
                  <c:v>1.467232496504025E-5</c:v>
                </c:pt>
                <c:pt idx="111">
                  <c:v>1.5065435056425385E-5</c:v>
                </c:pt>
                <c:pt idx="112">
                  <c:v>1.5469526794478489E-5</c:v>
                </c:pt>
                <c:pt idx="113">
                  <c:v>1.5875447030557383E-5</c:v>
                </c:pt>
                <c:pt idx="114">
                  <c:v>1.6292558097096178E-5</c:v>
                </c:pt>
                <c:pt idx="115">
                  <c:v>1.6460285408792999E-5</c:v>
                </c:pt>
                <c:pt idx="116">
                  <c:v>1.6460285408792999E-5</c:v>
                </c:pt>
                <c:pt idx="117">
                  <c:v>1.6460285408792999E-5</c:v>
                </c:pt>
                <c:pt idx="118">
                  <c:v>1.6460285408792999E-5</c:v>
                </c:pt>
                <c:pt idx="119">
                  <c:v>1.6460285408792999E-5</c:v>
                </c:pt>
                <c:pt idx="120">
                  <c:v>1.6460285408792999E-5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27-4AAA-92CD-2B804F2D6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368560"/>
        <c:axId val="1047369216"/>
      </c:lineChart>
      <c:catAx>
        <c:axId val="70251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Daily oral dose (μg/kg/d)</a:t>
                </a:r>
              </a:p>
            </c:rich>
          </c:tx>
          <c:layout>
            <c:manualLayout>
              <c:xMode val="edge"/>
              <c:yMode val="edge"/>
              <c:x val="0.31770886056633502"/>
              <c:y val="0.933082045752915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2510968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702510968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dirty="0">
                    <a:solidFill>
                      <a:srgbClr val="C00000"/>
                    </a:solidFill>
                  </a:rPr>
                  <a:t>Frequency of daily oral dose</a:t>
                </a:r>
              </a:p>
            </c:rich>
          </c:tx>
          <c:layout>
            <c:manualLayout>
              <c:xMode val="edge"/>
              <c:yMode val="edge"/>
              <c:x val="1.0234633596033725E-3"/>
              <c:y val="0.167254817181869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C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C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2519824"/>
        <c:crosses val="autoZero"/>
        <c:crossBetween val="midCat"/>
        <c:majorUnit val="2.0000000000000004E-2"/>
      </c:valAx>
      <c:valAx>
        <c:axId val="1047369216"/>
        <c:scaling>
          <c:logBase val="10"/>
          <c:orientation val="minMax"/>
          <c:max val="1"/>
          <c:min val="1.0000000000000024E-48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70C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dirty="0">
                    <a:solidFill>
                      <a:srgbClr val="0070C0"/>
                    </a:solidFill>
                  </a:rPr>
                  <a:t>Probability of </a:t>
                </a:r>
                <a:r>
                  <a:rPr lang="en-US" altLang="zh-CN" sz="1200" dirty="0">
                    <a:solidFill>
                      <a:srgbClr val="0070C0"/>
                    </a:solidFill>
                  </a:rPr>
                  <a:t>occurrence of health effect</a:t>
                </a:r>
                <a:endParaRPr lang="en-US" sz="1200" dirty="0">
                  <a:solidFill>
                    <a:srgbClr val="0070C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4508192001540081"/>
              <c:y val="7.01373090300374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0070C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E+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70C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47368560"/>
        <c:crosses val="max"/>
        <c:crossBetween val="between"/>
        <c:majorUnit val="1000000000000"/>
      </c:valAx>
      <c:catAx>
        <c:axId val="1047368560"/>
        <c:scaling>
          <c:orientation val="minMax"/>
        </c:scaling>
        <c:delete val="1"/>
        <c:axPos val="b"/>
        <c:majorTickMark val="out"/>
        <c:minorTickMark val="none"/>
        <c:tickLblPos val="nextTo"/>
        <c:crossAx val="1047369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300">
          <a:solidFill>
            <a:sysClr val="windowText" lastClr="000000"/>
          </a:solidFill>
          <a:latin typeface="Sylfaen" panose="010A0502050306030303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252085290027792E-2"/>
          <c:y val="3.609283625730994E-2"/>
          <c:w val="0.81800194720202546"/>
          <c:h val="0.759426658838697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'Figure 2'!$I$2</c:f>
              <c:strCache>
                <c:ptCount val="1"/>
                <c:pt idx="0">
                  <c:v>Low sensitivity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'Figure 2'!$E$4:$E$204</c:f>
              <c:numCache>
                <c:formatCode>General</c:formatCode>
                <c:ptCount val="20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</c:numCache>
            </c:numRef>
          </c:cat>
          <c:val>
            <c:numRef>
              <c:f>'Figure 2'!$I$4:$I$164</c:f>
              <c:numCache>
                <c:formatCode>General</c:formatCode>
                <c:ptCount val="161"/>
                <c:pt idx="0">
                  <c:v>0</c:v>
                </c:pt>
                <c:pt idx="1">
                  <c:v>7.7886735671808935E-189</c:v>
                </c:pt>
                <c:pt idx="2">
                  <c:v>8.5517495429133515E-154</c:v>
                </c:pt>
                <c:pt idx="3">
                  <c:v>1.1911584819399373E-134</c:v>
                </c:pt>
                <c:pt idx="4">
                  <c:v>3.7638344799722888E-122</c:v>
                </c:pt>
                <c:pt idx="5">
                  <c:v>1.0958198811144098E-112</c:v>
                </c:pt>
                <c:pt idx="6">
                  <c:v>2.0876800858380978E-105</c:v>
                </c:pt>
                <c:pt idx="7">
                  <c:v>2.5716217163685454E-99</c:v>
                </c:pt>
                <c:pt idx="8">
                  <c:v>2.6601184087045731E-94</c:v>
                </c:pt>
                <c:pt idx="9">
                  <c:v>6.7938588848225513E-90</c:v>
                </c:pt>
                <c:pt idx="10">
                  <c:v>3.9776715724738828E-86</c:v>
                </c:pt>
                <c:pt idx="11">
                  <c:v>8.7054050892032005E-83</c:v>
                </c:pt>
                <c:pt idx="12">
                  <c:v>9.8951387494162739E-80</c:v>
                </c:pt>
                <c:pt idx="13">
                  <c:v>4.9481059767239074E-77</c:v>
                </c:pt>
                <c:pt idx="14">
                  <c:v>1.6022690307163432E-74</c:v>
                </c:pt>
                <c:pt idx="15">
                  <c:v>2.841662737965206E-72</c:v>
                </c:pt>
                <c:pt idx="16">
                  <c:v>3.7216874245088259E-70</c:v>
                </c:pt>
                <c:pt idx="17">
                  <c:v>3.0733150541716377E-68</c:v>
                </c:pt>
                <c:pt idx="18">
                  <c:v>2.0376173433877547E-66</c:v>
                </c:pt>
                <c:pt idx="19">
                  <c:v>9.3753602381584115E-65</c:v>
                </c:pt>
                <c:pt idx="20">
                  <c:v>3.6628407285617652E-63</c:v>
                </c:pt>
                <c:pt idx="21">
                  <c:v>1.0633010360152637E-61</c:v>
                </c:pt>
                <c:pt idx="22">
                  <c:v>2.7251817868850545E-60</c:v>
                </c:pt>
                <c:pt idx="23">
                  <c:v>5.457889780347779E-59</c:v>
                </c:pt>
                <c:pt idx="24">
                  <c:v>9.3338583103697839E-58</c:v>
                </c:pt>
                <c:pt idx="25">
                  <c:v>1.4653624206451675E-56</c:v>
                </c:pt>
                <c:pt idx="26">
                  <c:v>1.8972135379861636E-55</c:v>
                </c:pt>
                <c:pt idx="27">
                  <c:v>2.2957727382842115E-54</c:v>
                </c:pt>
                <c:pt idx="28">
                  <c:v>2.3525157567094578E-53</c:v>
                </c:pt>
                <c:pt idx="29">
                  <c:v>2.2840742698232927E-52</c:v>
                </c:pt>
                <c:pt idx="30">
                  <c:v>1.9181871166855897E-51</c:v>
                </c:pt>
                <c:pt idx="31">
                  <c:v>1.5425466928903106E-50</c:v>
                </c:pt>
                <c:pt idx="32">
                  <c:v>1.0916543204752934E-49</c:v>
                </c:pt>
                <c:pt idx="33">
                  <c:v>7.4594327444002333E-49</c:v>
                </c:pt>
                <c:pt idx="34">
                  <c:v>4.5500045814469434E-48</c:v>
                </c:pt>
                <c:pt idx="35">
                  <c:v>2.596955725063573E-47</c:v>
                </c:pt>
                <c:pt idx="36">
                  <c:v>1.4446495714183222E-46</c:v>
                </c:pt>
                <c:pt idx="37">
                  <c:v>7.2972663513326196E-46</c:v>
                </c:pt>
                <c:pt idx="38">
                  <c:v>3.6097913161859924E-45</c:v>
                </c:pt>
                <c:pt idx="39">
                  <c:v>1.6365581240426343E-44</c:v>
                </c:pt>
                <c:pt idx="40">
                  <c:v>7.2945780523466947E-44</c:v>
                </c:pt>
                <c:pt idx="41">
                  <c:v>3.0036219497001035E-43</c:v>
                </c:pt>
                <c:pt idx="42">
                  <c:v>1.2198405127313821E-42</c:v>
                </c:pt>
                <c:pt idx="43">
                  <c:v>4.6080235387525976E-42</c:v>
                </c:pt>
                <c:pt idx="44">
                  <c:v>1.7214413559976464E-41</c:v>
                </c:pt>
                <c:pt idx="45">
                  <c:v>6.0174595383705756E-41</c:v>
                </c:pt>
                <c:pt idx="46">
                  <c:v>2.0299950872153251E-40</c:v>
                </c:pt>
                <c:pt idx="47">
                  <c:v>6.7938895770290948E-40</c:v>
                </c:pt>
                <c:pt idx="48">
                  <c:v>2.1437356020706244E-39</c:v>
                </c:pt>
                <c:pt idx="49">
                  <c:v>6.7220817071833503E-39</c:v>
                </c:pt>
                <c:pt idx="50">
                  <c:v>1.9959302290227279E-38</c:v>
                </c:pt>
                <c:pt idx="51">
                  <c:v>5.8977897479730965E-38</c:v>
                </c:pt>
                <c:pt idx="52">
                  <c:v>1.6565771839499064E-37</c:v>
                </c:pt>
                <c:pt idx="53">
                  <c:v>4.6362150466725983E-37</c:v>
                </c:pt>
                <c:pt idx="54">
                  <c:v>1.2376102998322275E-36</c:v>
                </c:pt>
                <c:pt idx="55">
                  <c:v>3.2266135797182035E-36</c:v>
                </c:pt>
                <c:pt idx="56">
                  <c:v>8.3942869751027094E-36</c:v>
                </c:pt>
                <c:pt idx="57">
                  <c:v>2.0923541739473996E-35</c:v>
                </c:pt>
                <c:pt idx="58">
                  <c:v>5.2085105522372021E-35</c:v>
                </c:pt>
                <c:pt idx="59">
                  <c:v>1.2455178533357233E-34</c:v>
                </c:pt>
                <c:pt idx="60">
                  <c:v>2.9765655506979246E-34</c:v>
                </c:pt>
                <c:pt idx="61">
                  <c:v>6.8497459866133785E-34</c:v>
                </c:pt>
                <c:pt idx="62">
                  <c:v>1.5762370947602182E-33</c:v>
                </c:pt>
                <c:pt idx="63">
                  <c:v>3.5002820442974375E-33</c:v>
                </c:pt>
                <c:pt idx="64">
                  <c:v>7.7766925621079751E-33</c:v>
                </c:pt>
                <c:pt idx="65">
                  <c:v>1.6706251319923379E-32</c:v>
                </c:pt>
                <c:pt idx="66">
                  <c:v>3.5335393992394905E-32</c:v>
                </c:pt>
                <c:pt idx="67">
                  <c:v>7.4821550716469189E-32</c:v>
                </c:pt>
                <c:pt idx="68">
                  <c:v>1.5359724440409347E-31</c:v>
                </c:pt>
                <c:pt idx="69">
                  <c:v>3.1577557644137461E-31</c:v>
                </c:pt>
                <c:pt idx="70">
                  <c:v>6.303815504337521E-31</c:v>
                </c:pt>
                <c:pt idx="71">
                  <c:v>1.2606602886624706E-30</c:v>
                </c:pt>
                <c:pt idx="72">
                  <c:v>2.4516456398152284E-30</c:v>
                </c:pt>
                <c:pt idx="73">
                  <c:v>4.7774898545102169E-30</c:v>
                </c:pt>
                <c:pt idx="74">
                  <c:v>9.0655296965082244E-30</c:v>
                </c:pt>
                <c:pt idx="75">
                  <c:v>1.7241139242914637E-29</c:v>
                </c:pt>
                <c:pt idx="76">
                  <c:v>3.1969251839391403E-29</c:v>
                </c:pt>
                <c:pt idx="77">
                  <c:v>5.8635450248061355E-29</c:v>
                </c:pt>
                <c:pt idx="78">
                  <c:v>1.0781696010178011E-28</c:v>
                </c:pt>
                <c:pt idx="79">
                  <c:v>1.9361805095869758E-28</c:v>
                </c:pt>
                <c:pt idx="80">
                  <c:v>3.4863371382775582E-28</c:v>
                </c:pt>
                <c:pt idx="81">
                  <c:v>6.1372776258329598E-28</c:v>
                </c:pt>
                <c:pt idx="82">
                  <c:v>1.0834351108535981E-27</c:v>
                </c:pt>
                <c:pt idx="83">
                  <c:v>1.8716862704309191E-27</c:v>
                </c:pt>
                <c:pt idx="84">
                  <c:v>3.2428837469904076E-27</c:v>
                </c:pt>
                <c:pt idx="85">
                  <c:v>5.5033223391790128E-27</c:v>
                </c:pt>
                <c:pt idx="86">
                  <c:v>9.3675635146485534E-27</c:v>
                </c:pt>
                <c:pt idx="87">
                  <c:v>1.5631130224785253E-26</c:v>
                </c:pt>
                <c:pt idx="88">
                  <c:v>2.5874413242696117E-26</c:v>
                </c:pt>
                <c:pt idx="89">
                  <c:v>4.2964176701201881E-26</c:v>
                </c:pt>
                <c:pt idx="90">
                  <c:v>7.001805183112121E-26</c:v>
                </c:pt>
                <c:pt idx="91">
                  <c:v>1.1447073171270827E-25</c:v>
                </c:pt>
                <c:pt idx="92">
                  <c:v>1.8380567950943659E-25</c:v>
                </c:pt>
                <c:pt idx="93">
                  <c:v>2.9609059007968425E-25</c:v>
                </c:pt>
                <c:pt idx="94">
                  <c:v>4.6877466461516792E-25</c:v>
                </c:pt>
                <c:pt idx="95">
                  <c:v>7.4459650447360192E-25</c:v>
                </c:pt>
                <c:pt idx="96">
                  <c:v>1.1631302469657952E-24</c:v>
                </c:pt>
                <c:pt idx="97">
                  <c:v>1.822911075391537E-24</c:v>
                </c:pt>
                <c:pt idx="98">
                  <c:v>2.811343711401875E-24</c:v>
                </c:pt>
                <c:pt idx="99">
                  <c:v>4.3093219566962329E-24</c:v>
                </c:pt>
                <c:pt idx="100">
                  <c:v>6.6274488170685635E-24</c:v>
                </c:pt>
                <c:pt idx="101">
                  <c:v>1.003825220688343E-23</c:v>
                </c:pt>
                <c:pt idx="102">
                  <c:v>1.5255179233827814E-23</c:v>
                </c:pt>
                <c:pt idx="103">
                  <c:v>2.2844268414780273E-23</c:v>
                </c:pt>
                <c:pt idx="104">
                  <c:v>3.4323167597627903E-23</c:v>
                </c:pt>
                <c:pt idx="105">
                  <c:v>5.0840827374003978E-23</c:v>
                </c:pt>
                <c:pt idx="106">
                  <c:v>7.5559418735504928E-23</c:v>
                </c:pt>
                <c:pt idx="107">
                  <c:v>1.1076001190355472E-22</c:v>
                </c:pt>
                <c:pt idx="108">
                  <c:v>1.6290216933911722E-22</c:v>
                </c:pt>
                <c:pt idx="109">
                  <c:v>2.3641879057225126E-22</c:v>
                </c:pt>
                <c:pt idx="110">
                  <c:v>3.4147477208161576E-22</c:v>
                </c:pt>
                <c:pt idx="111">
                  <c:v>4.9485719494606904E-22</c:v>
                </c:pt>
                <c:pt idx="112">
                  <c:v>7.0808081674515665E-22</c:v>
                </c:pt>
                <c:pt idx="113">
                  <c:v>1.0165422603350749E-21</c:v>
                </c:pt>
                <c:pt idx="114">
                  <c:v>1.4415167197046818E-21</c:v>
                </c:pt>
                <c:pt idx="115">
                  <c:v>2.0509140238652539E-21</c:v>
                </c:pt>
                <c:pt idx="116">
                  <c:v>2.883292448974851E-21</c:v>
                </c:pt>
                <c:pt idx="117">
                  <c:v>4.0668324165542953E-21</c:v>
                </c:pt>
                <c:pt idx="118">
                  <c:v>5.6701109692899824E-21</c:v>
                </c:pt>
                <c:pt idx="119">
                  <c:v>7.9313130255709161E-21</c:v>
                </c:pt>
                <c:pt idx="120">
                  <c:v>1.097017197157803E-20</c:v>
                </c:pt>
                <c:pt idx="121">
                  <c:v>1.511528772063025E-20</c:v>
                </c:pt>
                <c:pt idx="122">
                  <c:v>2.0894121098402729E-20</c:v>
                </c:pt>
                <c:pt idx="123">
                  <c:v>2.8572889601766106E-20</c:v>
                </c:pt>
                <c:pt idx="124">
                  <c:v>3.9199365432428765E-20</c:v>
                </c:pt>
                <c:pt idx="125">
                  <c:v>5.3217871951923504E-20</c:v>
                </c:pt>
                <c:pt idx="126">
                  <c:v>7.2480359699837955E-20</c:v>
                </c:pt>
                <c:pt idx="127">
                  <c:v>9.7715237673146202E-20</c:v>
                </c:pt>
                <c:pt idx="128">
                  <c:v>1.3215319881114186E-19</c:v>
                </c:pt>
                <c:pt idx="129">
                  <c:v>1.7696702065115405E-19</c:v>
                </c:pt>
                <c:pt idx="130">
                  <c:v>2.3772184043258386E-19</c:v>
                </c:pt>
                <c:pt idx="131">
                  <c:v>3.162716037586778E-19</c:v>
                </c:pt>
                <c:pt idx="132">
                  <c:v>4.1946121678919072E-19</c:v>
                </c:pt>
                <c:pt idx="133">
                  <c:v>5.5804330721605238E-19</c:v>
                </c:pt>
                <c:pt idx="134">
                  <c:v>7.3556589511090239E-19</c:v>
                </c:pt>
                <c:pt idx="135">
                  <c:v>9.7254031392057795E-19</c:v>
                </c:pt>
                <c:pt idx="136">
                  <c:v>1.2743095451715284E-18</c:v>
                </c:pt>
                <c:pt idx="137">
                  <c:v>1.6747972755543996E-18</c:v>
                </c:pt>
                <c:pt idx="138">
                  <c:v>2.1818778104154247E-18</c:v>
                </c:pt>
                <c:pt idx="139">
                  <c:v>2.8510579440256063E-18</c:v>
                </c:pt>
                <c:pt idx="140">
                  <c:v>3.6936709226683539E-18</c:v>
                </c:pt>
                <c:pt idx="141">
                  <c:v>4.7996005948630283E-18</c:v>
                </c:pt>
                <c:pt idx="142">
                  <c:v>6.1847265826694968E-18</c:v>
                </c:pt>
                <c:pt idx="143">
                  <c:v>7.9489277180546733E-18</c:v>
                </c:pt>
                <c:pt idx="144">
                  <c:v>1.0246419873448002E-17</c:v>
                </c:pt>
                <c:pt idx="145">
                  <c:v>1.3101928743912874E-17</c:v>
                </c:pt>
                <c:pt idx="146">
                  <c:v>1.6801998532432952E-17</c:v>
                </c:pt>
                <c:pt idx="147">
                  <c:v>2.1378129464303738E-17</c:v>
                </c:pt>
                <c:pt idx="148">
                  <c:v>2.7278978684251219E-17</c:v>
                </c:pt>
                <c:pt idx="149">
                  <c:v>3.4542204924738146E-17</c:v>
                </c:pt>
                <c:pt idx="150">
                  <c:v>4.3864041412264928E-17</c:v>
                </c:pt>
                <c:pt idx="151">
                  <c:v>5.5285132323952644E-17</c:v>
                </c:pt>
                <c:pt idx="152">
                  <c:v>6.9876587641785051E-17</c:v>
                </c:pt>
                <c:pt idx="153">
                  <c:v>8.7674026427927964E-17</c:v>
                </c:pt>
                <c:pt idx="154">
                  <c:v>1.0976472277093244E-16</c:v>
                </c:pt>
                <c:pt idx="155">
                  <c:v>1.3780304799855096E-16</c:v>
                </c:pt>
                <c:pt idx="156">
                  <c:v>1.7178202132789697E-16</c:v>
                </c:pt>
                <c:pt idx="157">
                  <c:v>2.1472758889633338E-16</c:v>
                </c:pt>
                <c:pt idx="158">
                  <c:v>2.6655650848677494E-16</c:v>
                </c:pt>
                <c:pt idx="159">
                  <c:v>3.3179442561623882E-16</c:v>
                </c:pt>
                <c:pt idx="160">
                  <c:v>4.102100601806421E-16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B-4556-BF0F-76A8EA585843}"/>
            </c:ext>
          </c:extLst>
        </c:ser>
        <c:ser>
          <c:idx val="2"/>
          <c:order val="1"/>
          <c:tx>
            <c:strRef>
              <c:f>'Figure 2'!$O$2</c:f>
              <c:strCache>
                <c:ptCount val="1"/>
                <c:pt idx="0">
                  <c:v>Overall range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'Figure 2'!$E$4:$E$204</c:f>
              <c:numCache>
                <c:formatCode>General</c:formatCode>
                <c:ptCount val="20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</c:numCache>
            </c:numRef>
          </c:cat>
          <c:val>
            <c:numRef>
              <c:f>'Figure 2'!$O$4:$O$164</c:f>
              <c:numCache>
                <c:formatCode>General</c:formatCode>
                <c:ptCount val="161"/>
                <c:pt idx="0">
                  <c:v>0</c:v>
                </c:pt>
                <c:pt idx="1">
                  <c:v>1.3944734693948355E-6</c:v>
                </c:pt>
                <c:pt idx="2">
                  <c:v>1.2071918595954406E-5</c:v>
                </c:pt>
                <c:pt idx="3">
                  <c:v>3.9598509625223101E-5</c:v>
                </c:pt>
                <c:pt idx="4">
                  <c:v>8.6382947641311451E-5</c:v>
                </c:pt>
                <c:pt idx="5">
                  <c:v>1.5635949047610598E-4</c:v>
                </c:pt>
                <c:pt idx="6">
                  <c:v>2.4727227989668925E-4</c:v>
                </c:pt>
                <c:pt idx="7">
                  <c:v>3.6335760673915986E-4</c:v>
                </c:pt>
                <c:pt idx="8">
                  <c:v>4.9939608274000543E-4</c:v>
                </c:pt>
                <c:pt idx="9">
                  <c:v>6.6102737784859672E-4</c:v>
                </c:pt>
                <c:pt idx="10">
                  <c:v>8.4069275061037136E-4</c:v>
                </c:pt>
                <c:pt idx="11">
                  <c:v>1.0410633713578339E-3</c:v>
                </c:pt>
                <c:pt idx="12">
                  <c:v>1.2666142065618107E-3</c:v>
                </c:pt>
                <c:pt idx="13">
                  <c:v>1.5068582831014989E-3</c:v>
                </c:pt>
                <c:pt idx="14">
                  <c:v>1.7717659432253112E-3</c:v>
                </c:pt>
                <c:pt idx="15">
                  <c:v>2.0491369934035179E-3</c:v>
                </c:pt>
                <c:pt idx="16">
                  <c:v>2.3506079922322796E-3</c:v>
                </c:pt>
                <c:pt idx="17">
                  <c:v>2.6624164424799497E-3</c:v>
                </c:pt>
                <c:pt idx="18">
                  <c:v>2.9977655151480899E-3</c:v>
                </c:pt>
                <c:pt idx="19">
                  <c:v>3.3414595289547274E-3</c:v>
                </c:pt>
                <c:pt idx="20">
                  <c:v>3.708162580492478E-3</c:v>
                </c:pt>
                <c:pt idx="21">
                  <c:v>4.0813596452582892E-3</c:v>
                </c:pt>
                <c:pt idx="22">
                  <c:v>4.4770716180589261E-3</c:v>
                </c:pt>
                <c:pt idx="23">
                  <c:v>4.8775661317866275E-3</c:v>
                </c:pt>
                <c:pt idx="24">
                  <c:v>5.2907977966106384E-3</c:v>
                </c:pt>
                <c:pt idx="25">
                  <c:v>5.7258808605455871E-3</c:v>
                </c:pt>
                <c:pt idx="26">
                  <c:v>6.1634329521326192E-3</c:v>
                </c:pt>
                <c:pt idx="27">
                  <c:v>6.6224410859437761E-3</c:v>
                </c:pt>
                <c:pt idx="28">
                  <c:v>7.0825203959283163E-3</c:v>
                </c:pt>
                <c:pt idx="29">
                  <c:v>7.5636963546805609E-3</c:v>
                </c:pt>
                <c:pt idx="30">
                  <c:v>8.0446548964990261E-3</c:v>
                </c:pt>
                <c:pt idx="31">
                  <c:v>8.5463835294771161E-3</c:v>
                </c:pt>
                <c:pt idx="32">
                  <c:v>9.04670618127606E-3</c:v>
                </c:pt>
                <c:pt idx="33">
                  <c:v>9.5675020188186952E-3</c:v>
                </c:pt>
                <c:pt idx="34">
                  <c:v>1.0085794695799717E-2</c:v>
                </c:pt>
                <c:pt idx="35">
                  <c:v>1.0612492713863601E-2</c:v>
                </c:pt>
                <c:pt idx="36">
                  <c:v>1.1159268890584551E-2</c:v>
                </c:pt>
                <c:pt idx="37">
                  <c:v>1.1702055410392202E-2</c:v>
                </c:pt>
                <c:pt idx="38">
                  <c:v>1.2264684325874166E-2</c:v>
                </c:pt>
                <c:pt idx="39">
                  <c:v>1.2822421175305279E-2</c:v>
                </c:pt>
                <c:pt idx="40">
                  <c:v>1.3399784656259427E-2</c:v>
                </c:pt>
                <c:pt idx="41">
                  <c:v>1.3971420214252458E-2</c:v>
                </c:pt>
                <c:pt idx="42">
                  <c:v>1.4562484437281902E-2</c:v>
                </c:pt>
                <c:pt idx="43">
                  <c:v>1.5147045770184662E-2</c:v>
                </c:pt>
                <c:pt idx="44">
                  <c:v>1.5750853637098515E-2</c:v>
                </c:pt>
                <c:pt idx="45">
                  <c:v>1.6347439426449627E-2</c:v>
                </c:pt>
                <c:pt idx="46">
                  <c:v>1.6949658600531593E-2</c:v>
                </c:pt>
                <c:pt idx="47">
                  <c:v>1.7570877899887934E-2</c:v>
                </c:pt>
                <c:pt idx="48">
                  <c:v>1.8183894376671887E-2</c:v>
                </c:pt>
                <c:pt idx="49">
                  <c:v>1.881576117711482E-2</c:v>
                </c:pt>
                <c:pt idx="50">
                  <c:v>1.9438825973325691E-2</c:v>
                </c:pt>
                <c:pt idx="51">
                  <c:v>2.0080601854260097E-2</c:v>
                </c:pt>
                <c:pt idx="52">
                  <c:v>2.0713018068245815E-2</c:v>
                </c:pt>
                <c:pt idx="53">
                  <c:v>2.1364015551021982E-2</c:v>
                </c:pt>
                <c:pt idx="54">
                  <c:v>2.2005133982937027E-2</c:v>
                </c:pt>
                <c:pt idx="55">
                  <c:v>2.265032940340625E-2</c:v>
                </c:pt>
                <c:pt idx="56">
                  <c:v>2.3313927487434716E-2</c:v>
                </c:pt>
                <c:pt idx="57">
                  <c:v>2.3966935347046005E-2</c:v>
                </c:pt>
                <c:pt idx="58">
                  <c:v>2.4638235409147002E-2</c:v>
                </c:pt>
                <c:pt idx="59">
                  <c:v>2.5298509127370777E-2</c:v>
                </c:pt>
                <c:pt idx="60">
                  <c:v>2.5976970957323098E-2</c:v>
                </c:pt>
                <c:pt idx="61">
                  <c:v>2.6643999456724275E-2</c:v>
                </c:pt>
                <c:pt idx="62">
                  <c:v>2.7329117684814764E-2</c:v>
                </c:pt>
                <c:pt idx="63">
                  <c:v>2.8002422619003223E-2</c:v>
                </c:pt>
                <c:pt idx="64">
                  <c:v>2.8693724017891015E-2</c:v>
                </c:pt>
                <c:pt idx="65">
                  <c:v>2.9372857257318565E-2</c:v>
                </c:pt>
                <c:pt idx="66">
                  <c:v>3.0054715698151633E-2</c:v>
                </c:pt>
                <c:pt idx="67">
                  <c:v>3.0754439641043779E-2</c:v>
                </c:pt>
                <c:pt idx="68">
                  <c:v>3.1441508076964747E-2</c:v>
                </c:pt>
                <c:pt idx="69">
                  <c:v>3.2146359361507462E-2</c:v>
                </c:pt>
                <c:pt idx="70">
                  <c:v>3.2838255526144923E-2</c:v>
                </c:pt>
                <c:pt idx="71">
                  <c:v>3.3547855411515025E-2</c:v>
                </c:pt>
                <c:pt idx="72">
                  <c:v>3.4244220126275378E-2</c:v>
                </c:pt>
                <c:pt idx="73">
                  <c:v>3.4958212609088206E-2</c:v>
                </c:pt>
                <c:pt idx="74">
                  <c:v>3.5658708130941019E-2</c:v>
                </c:pt>
                <c:pt idx="75">
                  <c:v>3.637675833037559E-2</c:v>
                </c:pt>
                <c:pt idx="76">
                  <c:v>3.7081066840824031E-2</c:v>
                </c:pt>
                <c:pt idx="77">
                  <c:v>3.7787149201897387E-2</c:v>
                </c:pt>
                <c:pt idx="78">
                  <c:v>3.8510681741895814E-2</c:v>
                </c:pt>
                <c:pt idx="79">
                  <c:v>3.922013627624428E-2</c:v>
                </c:pt>
                <c:pt idx="80">
                  <c:v>3.9946973881737791E-2</c:v>
                </c:pt>
                <c:pt idx="81">
                  <c:v>4.0659526687110474E-2</c:v>
                </c:pt>
                <c:pt idx="82">
                  <c:v>4.1389397460908757E-2</c:v>
                </c:pt>
                <c:pt idx="83">
                  <c:v>4.2104790199841285E-2</c:v>
                </c:pt>
                <c:pt idx="84">
                  <c:v>4.2837437618810002E-2</c:v>
                </c:pt>
                <c:pt idx="85">
                  <c:v>4.3555426489884898E-2</c:v>
                </c:pt>
                <c:pt idx="86">
                  <c:v>4.4290608395726037E-2</c:v>
                </c:pt>
                <c:pt idx="87">
                  <c:v>4.501096318579479E-2</c:v>
                </c:pt>
                <c:pt idx="88">
                  <c:v>4.5732406805867688E-2</c:v>
                </c:pt>
                <c:pt idx="89">
                  <c:v>4.6470954064609674E-2</c:v>
                </c:pt>
                <c:pt idx="90">
                  <c:v>4.719444299760945E-2</c:v>
                </c:pt>
                <c:pt idx="91">
                  <c:v>4.7934977385756396E-2</c:v>
                </c:pt>
                <c:pt idx="92">
                  <c:v>4.8660311647639572E-2</c:v>
                </c:pt>
                <c:pt idx="93">
                  <c:v>4.9402634351058426E-2</c:v>
                </c:pt>
                <c:pt idx="94">
                  <c:v>5.012962476958694E-2</c:v>
                </c:pt>
                <c:pt idx="95">
                  <c:v>5.0873547679701175E-2</c:v>
                </c:pt>
                <c:pt idx="96">
                  <c:v>5.1602015229113798E-2</c:v>
                </c:pt>
                <c:pt idx="97">
                  <c:v>5.2347360288130904E-2</c:v>
                </c:pt>
                <c:pt idx="98">
                  <c:v>5.3077135472312784E-2</c:v>
                </c:pt>
                <c:pt idx="99">
                  <c:v>5.380749743002828E-2</c:v>
                </c:pt>
                <c:pt idx="100">
                  <c:v>5.455465634588353E-2</c:v>
                </c:pt>
                <c:pt idx="101">
                  <c:v>5.5286089157029566E-2</c:v>
                </c:pt>
                <c:pt idx="102">
                  <c:v>5.6034266001353875E-2</c:v>
                </c:pt>
                <c:pt idx="103">
                  <c:v>5.6766621533811332E-2</c:v>
                </c:pt>
                <c:pt idx="104">
                  <c:v>5.7515668876354918E-2</c:v>
                </c:pt>
                <c:pt idx="105">
                  <c:v>5.8248806697093473E-2</c:v>
                </c:pt>
                <c:pt idx="106">
                  <c:v>5.8998584746625435E-2</c:v>
                </c:pt>
                <c:pt idx="107">
                  <c:v>5.9732371677268192E-2</c:v>
                </c:pt>
                <c:pt idx="108">
                  <c:v>6.0482747843014266E-2</c:v>
                </c:pt>
                <c:pt idx="109">
                  <c:v>6.1217057545592271E-2</c:v>
                </c:pt>
                <c:pt idx="110">
                  <c:v>6.1951581074604863E-2</c:v>
                </c:pt>
                <c:pt idx="111">
                  <c:v>6.2702618618786718E-2</c:v>
                </c:pt>
                <c:pt idx="112">
                  <c:v>6.3437488025490568E-2</c:v>
                </c:pt>
                <c:pt idx="113">
                  <c:v>6.4188821716537281E-2</c:v>
                </c:pt>
                <c:pt idx="114">
                  <c:v>6.4923926097153403E-2</c:v>
                </c:pt>
                <c:pt idx="115">
                  <c:v>6.5675445467794719E-2</c:v>
                </c:pt>
                <c:pt idx="116">
                  <c:v>6.6410679515936225E-2</c:v>
                </c:pt>
                <c:pt idx="117">
                  <c:v>6.7162279662138183E-2</c:v>
                </c:pt>
                <c:pt idx="118">
                  <c:v>6.789754336364795E-2</c:v>
                </c:pt>
                <c:pt idx="119">
                  <c:v>6.8649124642791784E-2</c:v>
                </c:pt>
                <c:pt idx="120">
                  <c:v>6.9384322990010572E-2</c:v>
                </c:pt>
                <c:pt idx="121">
                  <c:v>7.0119455377838577E-2</c:v>
                </c:pt>
                <c:pt idx="122">
                  <c:v>7.0870833462205879E-2</c:v>
                </c:pt>
                <c:pt idx="123">
                  <c:v>7.1605767261682426E-2</c:v>
                </c:pt>
                <c:pt idx="124">
                  <c:v>7.2356899048797385E-2</c:v>
                </c:pt>
                <c:pt idx="125">
                  <c:v>7.3091550609913514E-2</c:v>
                </c:pt>
                <c:pt idx="126">
                  <c:v>7.384235273553115E-2</c:v>
                </c:pt>
                <c:pt idx="127">
                  <c:v>7.457664254922651E-2</c:v>
                </c:pt>
                <c:pt idx="128">
                  <c:v>7.5327035770726997E-2</c:v>
                </c:pt>
                <c:pt idx="129">
                  <c:v>7.6060888254365661E-2</c:v>
                </c:pt>
                <c:pt idx="130">
                  <c:v>7.6810797238160422E-2</c:v>
                </c:pt>
                <c:pt idx="131">
                  <c:v>7.7544140533877426E-2</c:v>
                </c:pt>
                <c:pt idx="132">
                  <c:v>7.8277206573648131E-2</c:v>
                </c:pt>
                <c:pt idx="133">
                  <c:v>7.9026259440527769E-2</c:v>
                </c:pt>
                <c:pt idx="134">
                  <c:v>7.9758715434642177E-2</c:v>
                </c:pt>
                <c:pt idx="135">
                  <c:v>8.0507111904680601E-2</c:v>
                </c:pt>
                <c:pt idx="136">
                  <c:v>8.1238894484021884E-2</c:v>
                </c:pt>
                <c:pt idx="137">
                  <c:v>8.1986571389068855E-2</c:v>
                </c:pt>
                <c:pt idx="138">
                  <c:v>8.2717620293425248E-2</c:v>
                </c:pt>
                <c:pt idx="139">
                  <c:v>8.3464517563512364E-2</c:v>
                </c:pt>
                <c:pt idx="140">
                  <c:v>8.4194775487679799E-2</c:v>
                </c:pt>
                <c:pt idx="141">
                  <c:v>8.4940835998247574E-2</c:v>
                </c:pt>
                <c:pt idx="142">
                  <c:v>8.5670248446875125E-2</c:v>
                </c:pt>
                <c:pt idx="143">
                  <c:v>8.6399208555302379E-2</c:v>
                </c:pt>
                <c:pt idx="144">
                  <c:v>8.7143917607059779E-2</c:v>
                </c:pt>
                <c:pt idx="145">
                  <c:v>8.7871970196658419E-2</c:v>
                </c:pt>
                <c:pt idx="146">
                  <c:v>8.861571189010635E-2</c:v>
                </c:pt>
                <c:pt idx="147">
                  <c:v>8.9342794419065202E-2</c:v>
                </c:pt>
                <c:pt idx="148">
                  <c:v>9.0085520841823863E-2</c:v>
                </c:pt>
                <c:pt idx="149">
                  <c:v>9.0811587606644956E-2</c:v>
                </c:pt>
                <c:pt idx="150">
                  <c:v>9.1553253204017568E-2</c:v>
                </c:pt>
                <c:pt idx="151">
                  <c:v>9.2278260752230307E-2</c:v>
                </c:pt>
                <c:pt idx="152">
                  <c:v>9.301882221549411E-2</c:v>
                </c:pt>
                <c:pt idx="153">
                  <c:v>9.3742729239361139E-2</c:v>
                </c:pt>
                <c:pt idx="154">
                  <c:v>9.4466077415665678E-2</c:v>
                </c:pt>
                <c:pt idx="155">
                  <c:v>9.5204912635981812E-2</c:v>
                </c:pt>
                <c:pt idx="156">
                  <c:v>9.5927102334146003E-2</c:v>
                </c:pt>
                <c:pt idx="157">
                  <c:v>9.6664734499115737E-2</c:v>
                </c:pt>
                <c:pt idx="158">
                  <c:v>9.7385729334482765E-2</c:v>
                </c:pt>
                <c:pt idx="159">
                  <c:v>9.8122122189844938E-2</c:v>
                </c:pt>
                <c:pt idx="160">
                  <c:v>9.8841887593514421E-2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B-4556-BF0F-76A8EA5858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40159056"/>
        <c:axId val="1140159712"/>
      </c:barChart>
      <c:lineChart>
        <c:grouping val="standard"/>
        <c:varyColors val="0"/>
        <c:ser>
          <c:idx val="3"/>
          <c:order val="2"/>
          <c:tx>
            <c:strRef>
              <c:f>'Figure 2'!$R$2</c:f>
              <c:strCache>
                <c:ptCount val="1"/>
                <c:pt idx="0">
                  <c:v>Median</c:v>
                </c:pt>
              </c:strCache>
            </c:strRef>
          </c:tx>
          <c:spPr>
            <a:ln w="158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'Figure 2'!$R$4:$R$164</c:f>
              <c:numCache>
                <c:formatCode>General</c:formatCode>
                <c:ptCount val="161"/>
                <c:pt idx="0">
                  <c:v>0</c:v>
                </c:pt>
                <c:pt idx="1">
                  <c:v>5.3742055006213304E-32</c:v>
                </c:pt>
                <c:pt idx="2">
                  <c:v>2.3663995811108607E-26</c:v>
                </c:pt>
                <c:pt idx="3">
                  <c:v>2.8922443768776149E-23</c:v>
                </c:pt>
                <c:pt idx="4">
                  <c:v>3.011929998200397E-21</c:v>
                </c:pt>
                <c:pt idx="5">
                  <c:v>1.0179213096538669E-19</c:v>
                </c:pt>
                <c:pt idx="6">
                  <c:v>1.529662159891191E-18</c:v>
                </c:pt>
                <c:pt idx="7">
                  <c:v>1.4786112847539244E-17</c:v>
                </c:pt>
                <c:pt idx="8">
                  <c:v>9.5846683953413553E-17</c:v>
                </c:pt>
                <c:pt idx="9">
                  <c:v>4.958897441234227E-16</c:v>
                </c:pt>
                <c:pt idx="10">
                  <c:v>2.0226663906809996E-15</c:v>
                </c:pt>
                <c:pt idx="11">
                  <c:v>7.0387365148123997E-15</c:v>
                </c:pt>
                <c:pt idx="12">
                  <c:v>2.2038722072088911E-14</c:v>
                </c:pt>
                <c:pt idx="13">
                  <c:v>6.0428880882144806E-14</c:v>
                </c:pt>
                <c:pt idx="14">
                  <c:v>1.5447885141871437E-13</c:v>
                </c:pt>
                <c:pt idx="15">
                  <c:v>3.5826865804004841E-13</c:v>
                </c:pt>
                <c:pt idx="16">
                  <c:v>7.9125284918169907E-13</c:v>
                </c:pt>
                <c:pt idx="17">
                  <c:v>1.621833165127168E-12</c:v>
                </c:pt>
                <c:pt idx="18">
                  <c:v>3.2086501117792189E-12</c:v>
                </c:pt>
                <c:pt idx="19">
                  <c:v>5.9833790920067887E-12</c:v>
                </c:pt>
                <c:pt idx="20">
                  <c:v>1.0867248396380544E-11</c:v>
                </c:pt>
                <c:pt idx="21">
                  <c:v>1.8810058092047581E-11</c:v>
                </c:pt>
                <c:pt idx="22">
                  <c:v>3.1911193865718376E-11</c:v>
                </c:pt>
                <c:pt idx="23">
                  <c:v>5.2014970550491828E-11</c:v>
                </c:pt>
                <c:pt idx="24">
                  <c:v>8.2644019706776873E-11</c:v>
                </c:pt>
                <c:pt idx="25">
                  <c:v>1.2951279502109408E-10</c:v>
                </c:pt>
                <c:pt idx="26">
                  <c:v>1.9671051114036625E-10</c:v>
                </c:pt>
                <c:pt idx="27">
                  <c:v>2.9554199506978699E-10</c:v>
                </c:pt>
                <c:pt idx="28">
                  <c:v>4.3219959516611195E-10</c:v>
                </c:pt>
                <c:pt idx="29">
                  <c:v>6.2659133270010512E-10</c:v>
                </c:pt>
                <c:pt idx="30">
                  <c:v>8.8725360828779731E-10</c:v>
                </c:pt>
                <c:pt idx="31">
                  <c:v>1.2476359143944673E-9</c:v>
                </c:pt>
                <c:pt idx="32">
                  <c:v>1.7183200456073282E-9</c:v>
                </c:pt>
                <c:pt idx="33">
                  <c:v>2.3533130090500397E-9</c:v>
                </c:pt>
                <c:pt idx="34">
                  <c:v>3.163970651640513E-9</c:v>
                </c:pt>
                <c:pt idx="35">
                  <c:v>4.2082965589271331E-9</c:v>
                </c:pt>
                <c:pt idx="36">
                  <c:v>5.5743918987379631E-9</c:v>
                </c:pt>
                <c:pt idx="37">
                  <c:v>7.2688548763410178E-9</c:v>
                </c:pt>
                <c:pt idx="38">
                  <c:v>9.4468648761013493E-9</c:v>
                </c:pt>
                <c:pt idx="39">
                  <c:v>1.2104280542322017E-8</c:v>
                </c:pt>
                <c:pt idx="40">
                  <c:v>1.5467403068439172E-8</c:v>
                </c:pt>
                <c:pt idx="41">
                  <c:v>1.9511203164452053E-8</c:v>
                </c:pt>
                <c:pt idx="42">
                  <c:v>2.4558566131576459E-8</c:v>
                </c:pt>
                <c:pt idx="43">
                  <c:v>3.0548691381040811E-8</c:v>
                </c:pt>
                <c:pt idx="44">
                  <c:v>3.7933323365926412E-8</c:v>
                </c:pt>
                <c:pt idx="45">
                  <c:v>4.659501978610877E-8</c:v>
                </c:pt>
                <c:pt idx="46">
                  <c:v>5.6905000288502822E-8</c:v>
                </c:pt>
                <c:pt idx="47">
                  <c:v>6.9410052833144268E-8</c:v>
                </c:pt>
                <c:pt idx="48">
                  <c:v>8.3852754620325503E-8</c:v>
                </c:pt>
                <c:pt idx="49">
                  <c:v>1.012028153046115E-7</c:v>
                </c:pt>
                <c:pt idx="50">
                  <c:v>1.2105861639444835E-7</c:v>
                </c:pt>
                <c:pt idx="51">
                  <c:v>1.4470372643891125E-7</c:v>
                </c:pt>
                <c:pt idx="52">
                  <c:v>1.7153880359349734E-7</c:v>
                </c:pt>
                <c:pt idx="53">
                  <c:v>2.0324090069710366E-7</c:v>
                </c:pt>
                <c:pt idx="54">
                  <c:v>2.3894626435295578E-7</c:v>
                </c:pt>
                <c:pt idx="55">
                  <c:v>2.7984743940969621E-7</c:v>
                </c:pt>
                <c:pt idx="56">
                  <c:v>3.2765182579167956E-7</c:v>
                </c:pt>
                <c:pt idx="57">
                  <c:v>3.8094308198540883E-7</c:v>
                </c:pt>
                <c:pt idx="58">
                  <c:v>4.4282771397800109E-7</c:v>
                </c:pt>
                <c:pt idx="59">
                  <c:v>5.1138900401115152E-7</c:v>
                </c:pt>
                <c:pt idx="60">
                  <c:v>5.9053272567136267E-7</c:v>
                </c:pt>
                <c:pt idx="61">
                  <c:v>6.7771420293308254E-7</c:v>
                </c:pt>
                <c:pt idx="62">
                  <c:v>7.7779833134362843E-7</c:v>
                </c:pt>
                <c:pt idx="63">
                  <c:v>8.8746305371634115E-7</c:v>
                </c:pt>
                <c:pt idx="64">
                  <c:v>1.0127149999033004E-6</c:v>
                </c:pt>
                <c:pt idx="65">
                  <c:v>1.1492814871634352E-6</c:v>
                </c:pt>
                <c:pt idx="66">
                  <c:v>1.3009657636939522E-6</c:v>
                </c:pt>
                <c:pt idx="67">
                  <c:v>1.473002371695645E-6</c:v>
                </c:pt>
                <c:pt idx="68">
                  <c:v>1.6593184770419099E-6</c:v>
                </c:pt>
                <c:pt idx="69">
                  <c:v>1.8697294573682904E-6</c:v>
                </c:pt>
                <c:pt idx="70">
                  <c:v>2.0966631342592404E-6</c:v>
                </c:pt>
                <c:pt idx="71">
                  <c:v>2.3519192804172954E-6</c:v>
                </c:pt>
                <c:pt idx="72">
                  <c:v>2.6261547196348513E-6</c:v>
                </c:pt>
                <c:pt idx="73">
                  <c:v>2.933460470837674E-6</c:v>
                </c:pt>
                <c:pt idx="74">
                  <c:v>3.262418411019795E-6</c:v>
                </c:pt>
                <c:pt idx="75">
                  <c:v>3.6297499530490491E-6</c:v>
                </c:pt>
                <c:pt idx="76">
                  <c:v>4.0216240708964014E-6</c:v>
                </c:pt>
                <c:pt idx="77">
                  <c:v>4.4478851162943906E-6</c:v>
                </c:pt>
                <c:pt idx="78">
                  <c:v>4.9215569615032329E-6</c:v>
                </c:pt>
                <c:pt idx="79">
                  <c:v>5.4244947444038652E-6</c:v>
                </c:pt>
                <c:pt idx="80">
                  <c:v>5.9816842999756623E-6</c:v>
                </c:pt>
                <c:pt idx="81">
                  <c:v>6.5715662346688757E-6</c:v>
                </c:pt>
                <c:pt idx="82">
                  <c:v>7.2232173204334309E-6</c:v>
                </c:pt>
                <c:pt idx="83">
                  <c:v>7.9111947226101922E-6</c:v>
                </c:pt>
                <c:pt idx="84">
                  <c:v>8.6691685601001543E-6</c:v>
                </c:pt>
                <c:pt idx="85">
                  <c:v>9.4673031365449771E-6</c:v>
                </c:pt>
                <c:pt idx="86">
                  <c:v>1.0344404135307391E-5</c:v>
                </c:pt>
                <c:pt idx="87">
                  <c:v>1.1265691924039027E-5</c:v>
                </c:pt>
                <c:pt idx="88">
                  <c:v>1.2252974830299855E-5</c:v>
                </c:pt>
                <c:pt idx="89">
                  <c:v>1.333408350511525E-5</c:v>
                </c:pt>
                <c:pt idx="90">
                  <c:v>1.4465729453537702E-5</c:v>
                </c:pt>
                <c:pt idx="91">
                  <c:v>1.570216133093973E-5</c:v>
                </c:pt>
                <c:pt idx="92">
                  <c:v>1.6993584125451287E-5</c:v>
                </c:pt>
                <c:pt idx="93">
                  <c:v>1.8401603467663629E-5</c:v>
                </c:pt>
                <c:pt idx="94">
                  <c:v>1.9869213975716986E-5</c:v>
                </c:pt>
                <c:pt idx="95">
                  <c:v>2.146611066331978E-5</c:v>
                </c:pt>
                <c:pt idx="96">
                  <c:v>2.3127328653142933E-5</c:v>
                </c:pt>
                <c:pt idx="97">
                  <c:v>2.493142889105805E-5</c:v>
                </c:pt>
                <c:pt idx="98">
                  <c:v>2.6804692145042211E-5</c:v>
                </c:pt>
                <c:pt idx="99">
                  <c:v>2.8789940673578973E-5</c:v>
                </c:pt>
                <c:pt idx="100">
                  <c:v>3.0940137122612281E-5</c:v>
                </c:pt>
                <c:pt idx="101">
                  <c:v>3.3166897096703503E-5</c:v>
                </c:pt>
                <c:pt idx="102">
                  <c:v>3.5574573881325323E-5</c:v>
                </c:pt>
                <c:pt idx="103">
                  <c:v>3.8063844710262178E-5</c:v>
                </c:pt>
                <c:pt idx="104">
                  <c:v>4.075099397072045E-5</c:v>
                </c:pt>
                <c:pt idx="105">
                  <c:v>4.3524803995784295E-5</c:v>
                </c:pt>
                <c:pt idx="106">
                  <c:v>4.6514468630630282E-5</c:v>
                </c:pt>
                <c:pt idx="107">
                  <c:v>4.9595872474065781E-5</c:v>
                </c:pt>
                <c:pt idx="108">
                  <c:v>5.2912142170872722E-5</c:v>
                </c:pt>
                <c:pt idx="109">
                  <c:v>5.6325215640471951E-5</c:v>
                </c:pt>
                <c:pt idx="110">
                  <c:v>5.9911509896184245E-5</c:v>
                </c:pt>
                <c:pt idx="111">
                  <c:v>6.3763053080305267E-5</c:v>
                </c:pt>
                <c:pt idx="112">
                  <c:v>6.7718885100120303E-5</c:v>
                </c:pt>
                <c:pt idx="113">
                  <c:v>7.1961639940386148E-5</c:v>
                </c:pt>
                <c:pt idx="114">
                  <c:v>7.6313595469029987E-5</c:v>
                </c:pt>
                <c:pt idx="115">
                  <c:v>8.0975243944709352E-5</c:v>
                </c:pt>
                <c:pt idx="116">
                  <c:v>8.5750894147872223E-5</c:v>
                </c:pt>
                <c:pt idx="117">
                  <c:v>9.0860118151689097E-5</c:v>
                </c:pt>
                <c:pt idx="118">
                  <c:v>9.6088004633575159E-5</c:v>
                </c:pt>
                <c:pt idx="119">
                  <c:v>1.0167446965823989E-4</c:v>
                </c:pt>
                <c:pt idx="120">
                  <c:v>1.0738408755254306E-4</c:v>
                </c:pt>
                <c:pt idx="121">
                  <c:v>1.1334311133470967E-4</c:v>
                </c:pt>
                <c:pt idx="122">
                  <c:v>1.1970020370233652E-4</c:v>
                </c:pt>
                <c:pt idx="123">
                  <c:v>1.2618677581047289E-4</c:v>
                </c:pt>
                <c:pt idx="124">
                  <c:v>1.3309927357462863E-4</c:v>
                </c:pt>
                <c:pt idx="125">
                  <c:v>1.401451824043448E-4</c:v>
                </c:pt>
                <c:pt idx="126">
                  <c:v>1.4764603357867185E-4</c:v>
                </c:pt>
                <c:pt idx="127">
                  <c:v>1.5528394837575129E-4</c:v>
                </c:pt>
                <c:pt idx="128">
                  <c:v>1.6340698918534526E-4</c:v>
                </c:pt>
                <c:pt idx="129">
                  <c:v>1.7167043580486731E-4</c:v>
                </c:pt>
                <c:pt idx="130">
                  <c:v>1.8045036521151505E-4</c:v>
                </c:pt>
                <c:pt idx="131">
                  <c:v>1.8937370054364943E-4</c:v>
                </c:pt>
                <c:pt idx="132">
                  <c:v>1.9863629822677588E-4</c:v>
                </c:pt>
                <c:pt idx="133">
                  <c:v>2.0846443863268172E-4</c:v>
                </c:pt>
                <c:pt idx="134">
                  <c:v>2.184397621658493E-4</c:v>
                </c:pt>
                <c:pt idx="135">
                  <c:v>2.2901493039836221E-4</c:v>
                </c:pt>
                <c:pt idx="136">
                  <c:v>2.3973929047814814E-4</c:v>
                </c:pt>
                <c:pt idx="137">
                  <c:v>2.510989824414304E-4</c:v>
                </c:pt>
                <c:pt idx="138">
                  <c:v>2.6260942248675404E-4</c:v>
                </c:pt>
                <c:pt idx="139">
                  <c:v>2.7479186772359668E-4</c:v>
                </c:pt>
                <c:pt idx="140">
                  <c:v>2.8712613360768656E-4</c:v>
                </c:pt>
                <c:pt idx="141">
                  <c:v>3.0017026395421568E-4</c:v>
                </c:pt>
                <c:pt idx="142">
                  <c:v>3.1336677296894236E-4</c:v>
                </c:pt>
                <c:pt idx="143">
                  <c:v>3.2700405973281319E-4</c:v>
                </c:pt>
                <c:pt idx="144">
                  <c:v>3.4140999962130569E-4</c:v>
                </c:pt>
                <c:pt idx="145">
                  <c:v>3.5596812690578343E-4</c:v>
                </c:pt>
                <c:pt idx="146">
                  <c:v>3.7133571752878799E-4</c:v>
                </c:pt>
                <c:pt idx="147">
                  <c:v>3.8685463804589613E-4</c:v>
                </c:pt>
                <c:pt idx="148">
                  <c:v>4.0322500952027482E-4</c:v>
                </c:pt>
                <c:pt idx="149">
                  <c:v>4.1974523425895898E-4</c:v>
                </c:pt>
                <c:pt idx="150">
                  <c:v>4.3716007037741708E-4</c:v>
                </c:pt>
                <c:pt idx="151">
                  <c:v>4.5472263524793614E-4</c:v>
                </c:pt>
                <c:pt idx="152">
                  <c:v>4.7322413922705009E-4</c:v>
                </c:pt>
                <c:pt idx="153">
                  <c:v>4.9187057142152494E-4</c:v>
                </c:pt>
                <c:pt idx="154">
                  <c:v>5.1106846898419343E-4</c:v>
                </c:pt>
                <c:pt idx="155">
                  <c:v>5.3127371554587545E-4</c:v>
                </c:pt>
                <c:pt idx="156">
                  <c:v>5.5161838528449791E-4</c:v>
                </c:pt>
                <c:pt idx="157">
                  <c:v>5.7301761409034302E-4</c:v>
                </c:pt>
                <c:pt idx="158">
                  <c:v>5.945516609135856E-4</c:v>
                </c:pt>
                <c:pt idx="159">
                  <c:v>6.1718861841107708E-4</c:v>
                </c:pt>
                <c:pt idx="160">
                  <c:v>6.3995501980653325E-4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8B-4556-BF0F-76A8EA585843}"/>
            </c:ext>
          </c:extLst>
        </c:ser>
        <c:ser>
          <c:idx val="4"/>
          <c:order val="3"/>
          <c:tx>
            <c:strRef>
              <c:f>'Figure 2'!$U$2</c:f>
              <c:strCache>
                <c:ptCount val="1"/>
                <c:pt idx="0">
                  <c:v>Linear</c:v>
                </c:pt>
              </c:strCache>
            </c:strRef>
          </c:tx>
          <c:spPr>
            <a:ln w="19050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'Figure 2'!$U$4:$U$164</c:f>
              <c:numCache>
                <c:formatCode>General</c:formatCode>
                <c:ptCount val="161"/>
                <c:pt idx="0">
                  <c:v>0</c:v>
                </c:pt>
                <c:pt idx="1">
                  <c:v>4.5454545454545455E-4</c:v>
                </c:pt>
                <c:pt idx="2">
                  <c:v>9.0909090909090909E-4</c:v>
                </c:pt>
                <c:pt idx="3">
                  <c:v>1.3636363636363637E-3</c:v>
                </c:pt>
                <c:pt idx="4">
                  <c:v>1.8181818181818182E-3</c:v>
                </c:pt>
                <c:pt idx="5">
                  <c:v>2.2727272727272726E-3</c:v>
                </c:pt>
                <c:pt idx="6">
                  <c:v>2.7272727272727271E-3</c:v>
                </c:pt>
                <c:pt idx="7">
                  <c:v>3.1818181818181815E-3</c:v>
                </c:pt>
                <c:pt idx="8">
                  <c:v>3.6363636363636359E-3</c:v>
                </c:pt>
                <c:pt idx="9">
                  <c:v>4.0909090909090904E-3</c:v>
                </c:pt>
                <c:pt idx="10">
                  <c:v>4.5454545454545452E-3</c:v>
                </c:pt>
                <c:pt idx="11">
                  <c:v>4.9999999999999992E-3</c:v>
                </c:pt>
                <c:pt idx="12">
                  <c:v>5.4545454545454541E-3</c:v>
                </c:pt>
                <c:pt idx="13">
                  <c:v>5.909090909090909E-3</c:v>
                </c:pt>
                <c:pt idx="14">
                  <c:v>6.3636363636363638E-3</c:v>
                </c:pt>
                <c:pt idx="15">
                  <c:v>6.8181818181818196E-3</c:v>
                </c:pt>
                <c:pt idx="16">
                  <c:v>7.2727272727272745E-3</c:v>
                </c:pt>
                <c:pt idx="17">
                  <c:v>7.7272727272727293E-3</c:v>
                </c:pt>
                <c:pt idx="18">
                  <c:v>8.1818181818181842E-3</c:v>
                </c:pt>
                <c:pt idx="19">
                  <c:v>8.6363636363636382E-3</c:v>
                </c:pt>
                <c:pt idx="20">
                  <c:v>9.0909090909090922E-3</c:v>
                </c:pt>
                <c:pt idx="21">
                  <c:v>9.5454545454545479E-3</c:v>
                </c:pt>
                <c:pt idx="22">
                  <c:v>1.0000000000000004E-2</c:v>
                </c:pt>
                <c:pt idx="23">
                  <c:v>1.0454545454545458E-2</c:v>
                </c:pt>
                <c:pt idx="24">
                  <c:v>1.0909090909090913E-2</c:v>
                </c:pt>
                <c:pt idx="25">
                  <c:v>1.1363636363636367E-2</c:v>
                </c:pt>
                <c:pt idx="26">
                  <c:v>1.1818181818181823E-2</c:v>
                </c:pt>
                <c:pt idx="27">
                  <c:v>1.2272727272727277E-2</c:v>
                </c:pt>
                <c:pt idx="28">
                  <c:v>1.2727272727272733E-2</c:v>
                </c:pt>
                <c:pt idx="29">
                  <c:v>1.3181818181818187E-2</c:v>
                </c:pt>
                <c:pt idx="30">
                  <c:v>1.3636363636363643E-2</c:v>
                </c:pt>
                <c:pt idx="31">
                  <c:v>1.4090909090909097E-2</c:v>
                </c:pt>
                <c:pt idx="32">
                  <c:v>1.4545454545454552E-2</c:v>
                </c:pt>
                <c:pt idx="33">
                  <c:v>1.5000000000000008E-2</c:v>
                </c:pt>
                <c:pt idx="34">
                  <c:v>1.5454545454545462E-2</c:v>
                </c:pt>
                <c:pt idx="35">
                  <c:v>1.5909090909090918E-2</c:v>
                </c:pt>
                <c:pt idx="36">
                  <c:v>1.6363636363636372E-2</c:v>
                </c:pt>
                <c:pt idx="37">
                  <c:v>1.6818181818181826E-2</c:v>
                </c:pt>
                <c:pt idx="38">
                  <c:v>1.7272727272727283E-2</c:v>
                </c:pt>
                <c:pt idx="39">
                  <c:v>1.7727272727272737E-2</c:v>
                </c:pt>
                <c:pt idx="40">
                  <c:v>1.8181818181818191E-2</c:v>
                </c:pt>
                <c:pt idx="41">
                  <c:v>1.8636363636363642E-2</c:v>
                </c:pt>
                <c:pt idx="42">
                  <c:v>1.9090909090909096E-2</c:v>
                </c:pt>
                <c:pt idx="43">
                  <c:v>1.954545454545455E-2</c:v>
                </c:pt>
                <c:pt idx="44">
                  <c:v>0.02</c:v>
                </c:pt>
                <c:pt idx="45">
                  <c:v>2.0454545454545454E-2</c:v>
                </c:pt>
                <c:pt idx="46">
                  <c:v>2.0909090909090908E-2</c:v>
                </c:pt>
                <c:pt idx="47">
                  <c:v>2.1363636363636359E-2</c:v>
                </c:pt>
                <c:pt idx="48">
                  <c:v>2.1818181818181813E-2</c:v>
                </c:pt>
                <c:pt idx="49">
                  <c:v>2.2272727272727267E-2</c:v>
                </c:pt>
                <c:pt idx="50">
                  <c:v>2.2727272727272717E-2</c:v>
                </c:pt>
                <c:pt idx="51">
                  <c:v>2.3181818181818171E-2</c:v>
                </c:pt>
                <c:pt idx="52">
                  <c:v>2.3636363636363626E-2</c:v>
                </c:pt>
                <c:pt idx="53">
                  <c:v>2.409090909090908E-2</c:v>
                </c:pt>
                <c:pt idx="54">
                  <c:v>2.454545454545453E-2</c:v>
                </c:pt>
                <c:pt idx="55">
                  <c:v>2.4999999999999984E-2</c:v>
                </c:pt>
                <c:pt idx="56">
                  <c:v>2.5454545454545438E-2</c:v>
                </c:pt>
                <c:pt idx="57">
                  <c:v>2.5909090909090889E-2</c:v>
                </c:pt>
                <c:pt idx="58">
                  <c:v>2.6363636363636343E-2</c:v>
                </c:pt>
                <c:pt idx="59">
                  <c:v>2.6818181818181797E-2</c:v>
                </c:pt>
                <c:pt idx="60">
                  <c:v>2.7272727272727247E-2</c:v>
                </c:pt>
                <c:pt idx="61">
                  <c:v>2.7727272727272701E-2</c:v>
                </c:pt>
                <c:pt idx="62">
                  <c:v>2.8181818181818155E-2</c:v>
                </c:pt>
                <c:pt idx="63">
                  <c:v>2.8636363636363606E-2</c:v>
                </c:pt>
                <c:pt idx="64">
                  <c:v>2.909090909090906E-2</c:v>
                </c:pt>
                <c:pt idx="65">
                  <c:v>2.9545454545454514E-2</c:v>
                </c:pt>
                <c:pt idx="66">
                  <c:v>2.9999999999999968E-2</c:v>
                </c:pt>
                <c:pt idx="67">
                  <c:v>3.0454545454545418E-2</c:v>
                </c:pt>
                <c:pt idx="68">
                  <c:v>3.0909090909090872E-2</c:v>
                </c:pt>
                <c:pt idx="69">
                  <c:v>3.1363636363636323E-2</c:v>
                </c:pt>
                <c:pt idx="70">
                  <c:v>3.181818181818178E-2</c:v>
                </c:pt>
                <c:pt idx="71">
                  <c:v>3.2272727272727231E-2</c:v>
                </c:pt>
                <c:pt idx="72">
                  <c:v>3.2727272727272681E-2</c:v>
                </c:pt>
                <c:pt idx="73">
                  <c:v>3.3181818181818139E-2</c:v>
                </c:pt>
                <c:pt idx="74">
                  <c:v>3.3636363636363589E-2</c:v>
                </c:pt>
                <c:pt idx="75">
                  <c:v>3.409090909090904E-2</c:v>
                </c:pt>
                <c:pt idx="76">
                  <c:v>3.4545454545454497E-2</c:v>
                </c:pt>
                <c:pt idx="77">
                  <c:v>3.4999999999999948E-2</c:v>
                </c:pt>
                <c:pt idx="78">
                  <c:v>3.5454545454545398E-2</c:v>
                </c:pt>
                <c:pt idx="79">
                  <c:v>3.5909090909090856E-2</c:v>
                </c:pt>
                <c:pt idx="80">
                  <c:v>3.6363636363636306E-2</c:v>
                </c:pt>
                <c:pt idx="81">
                  <c:v>3.6818181818181757E-2</c:v>
                </c:pt>
                <c:pt idx="82">
                  <c:v>3.7272727272727214E-2</c:v>
                </c:pt>
                <c:pt idx="83">
                  <c:v>3.7727272727272665E-2</c:v>
                </c:pt>
                <c:pt idx="84">
                  <c:v>3.8181818181818115E-2</c:v>
                </c:pt>
                <c:pt idx="85">
                  <c:v>3.8636363636363573E-2</c:v>
                </c:pt>
                <c:pt idx="86">
                  <c:v>3.9090909090909023E-2</c:v>
                </c:pt>
                <c:pt idx="87">
                  <c:v>3.9545454545454481E-2</c:v>
                </c:pt>
                <c:pt idx="88">
                  <c:v>3.9999999999999931E-2</c:v>
                </c:pt>
                <c:pt idx="89">
                  <c:v>4.0454545454545382E-2</c:v>
                </c:pt>
                <c:pt idx="90">
                  <c:v>4.0909090909090839E-2</c:v>
                </c:pt>
                <c:pt idx="91">
                  <c:v>4.136363636363629E-2</c:v>
                </c:pt>
                <c:pt idx="92">
                  <c:v>4.1818181818181741E-2</c:v>
                </c:pt>
                <c:pt idx="93">
                  <c:v>4.2272727272727198E-2</c:v>
                </c:pt>
                <c:pt idx="94">
                  <c:v>4.2727272727272649E-2</c:v>
                </c:pt>
                <c:pt idx="95">
                  <c:v>4.3181818181818099E-2</c:v>
                </c:pt>
                <c:pt idx="96">
                  <c:v>4.3636363636363557E-2</c:v>
                </c:pt>
                <c:pt idx="97">
                  <c:v>4.4090909090909007E-2</c:v>
                </c:pt>
                <c:pt idx="98">
                  <c:v>4.4545454545454458E-2</c:v>
                </c:pt>
                <c:pt idx="99">
                  <c:v>4.4999999999999915E-2</c:v>
                </c:pt>
                <c:pt idx="100">
                  <c:v>4.5454545454545366E-2</c:v>
                </c:pt>
                <c:pt idx="101">
                  <c:v>4.5909090909090816E-2</c:v>
                </c:pt>
                <c:pt idx="102">
                  <c:v>4.6363636363636274E-2</c:v>
                </c:pt>
                <c:pt idx="103">
                  <c:v>4.6818181818181724E-2</c:v>
                </c:pt>
                <c:pt idx="104">
                  <c:v>4.7272727272727175E-2</c:v>
                </c:pt>
                <c:pt idx="105">
                  <c:v>4.7727272727272632E-2</c:v>
                </c:pt>
                <c:pt idx="106">
                  <c:v>4.8181818181818083E-2</c:v>
                </c:pt>
                <c:pt idx="107">
                  <c:v>4.8636363636363533E-2</c:v>
                </c:pt>
                <c:pt idx="108">
                  <c:v>4.9090909090908991E-2</c:v>
                </c:pt>
                <c:pt idx="109">
                  <c:v>4.9545454545454441E-2</c:v>
                </c:pt>
                <c:pt idx="110">
                  <c:v>4.9999999999999892E-2</c:v>
                </c:pt>
                <c:pt idx="111">
                  <c:v>5.0454545454545349E-2</c:v>
                </c:pt>
                <c:pt idx="112">
                  <c:v>5.09090909090908E-2</c:v>
                </c:pt>
                <c:pt idx="113">
                  <c:v>5.1363636363636257E-2</c:v>
                </c:pt>
                <c:pt idx="114">
                  <c:v>5.1818181818181708E-2</c:v>
                </c:pt>
                <c:pt idx="115">
                  <c:v>5.2272727272727158E-2</c:v>
                </c:pt>
                <c:pt idx="116">
                  <c:v>5.2727272727272616E-2</c:v>
                </c:pt>
                <c:pt idx="117">
                  <c:v>5.3181818181818066E-2</c:v>
                </c:pt>
                <c:pt idx="118">
                  <c:v>5.3636363636363517E-2</c:v>
                </c:pt>
                <c:pt idx="119">
                  <c:v>5.4090909090908974E-2</c:v>
                </c:pt>
                <c:pt idx="120">
                  <c:v>5.4545454545454425E-2</c:v>
                </c:pt>
                <c:pt idx="121">
                  <c:v>5.4999999999999875E-2</c:v>
                </c:pt>
                <c:pt idx="122">
                  <c:v>5.5454545454545333E-2</c:v>
                </c:pt>
                <c:pt idx="123">
                  <c:v>5.5909090909090783E-2</c:v>
                </c:pt>
                <c:pt idx="124">
                  <c:v>5.6363636363636234E-2</c:v>
                </c:pt>
                <c:pt idx="125">
                  <c:v>5.6818181818181691E-2</c:v>
                </c:pt>
                <c:pt idx="126">
                  <c:v>5.7272727272727142E-2</c:v>
                </c:pt>
                <c:pt idx="127">
                  <c:v>5.7727272727272592E-2</c:v>
                </c:pt>
                <c:pt idx="128">
                  <c:v>5.818181818181805E-2</c:v>
                </c:pt>
                <c:pt idx="129">
                  <c:v>5.86363636363635E-2</c:v>
                </c:pt>
                <c:pt idx="130">
                  <c:v>5.9090909090908951E-2</c:v>
                </c:pt>
                <c:pt idx="131">
                  <c:v>5.9545454545454408E-2</c:v>
                </c:pt>
                <c:pt idx="132">
                  <c:v>5.9999999999999859E-2</c:v>
                </c:pt>
                <c:pt idx="133">
                  <c:v>6.045454545454531E-2</c:v>
                </c:pt>
                <c:pt idx="134">
                  <c:v>6.0909090909090767E-2</c:v>
                </c:pt>
                <c:pt idx="135">
                  <c:v>6.1363636363636218E-2</c:v>
                </c:pt>
                <c:pt idx="136">
                  <c:v>6.1818181818181668E-2</c:v>
                </c:pt>
                <c:pt idx="137">
                  <c:v>6.2272727272727126E-2</c:v>
                </c:pt>
                <c:pt idx="138">
                  <c:v>6.2727272727272576E-2</c:v>
                </c:pt>
                <c:pt idx="139">
                  <c:v>6.3181818181818034E-2</c:v>
                </c:pt>
                <c:pt idx="140">
                  <c:v>6.3636363636363477E-2</c:v>
                </c:pt>
                <c:pt idx="141">
                  <c:v>6.4090909090908935E-2</c:v>
                </c:pt>
                <c:pt idx="142">
                  <c:v>6.4545454545454392E-2</c:v>
                </c:pt>
                <c:pt idx="143">
                  <c:v>6.4999999999999836E-2</c:v>
                </c:pt>
                <c:pt idx="144">
                  <c:v>6.5454545454545293E-2</c:v>
                </c:pt>
                <c:pt idx="145">
                  <c:v>6.5909090909090751E-2</c:v>
                </c:pt>
                <c:pt idx="146">
                  <c:v>6.6363636363636194E-2</c:v>
                </c:pt>
                <c:pt idx="147">
                  <c:v>6.6818181818181652E-2</c:v>
                </c:pt>
                <c:pt idx="148">
                  <c:v>6.7272727272727109E-2</c:v>
                </c:pt>
                <c:pt idx="149">
                  <c:v>6.7727272727272553E-2</c:v>
                </c:pt>
                <c:pt idx="150">
                  <c:v>6.818181818181801E-2</c:v>
                </c:pt>
                <c:pt idx="151">
                  <c:v>6.8636363636363468E-2</c:v>
                </c:pt>
                <c:pt idx="152">
                  <c:v>6.9090909090908911E-2</c:v>
                </c:pt>
                <c:pt idx="153">
                  <c:v>6.9545454545454369E-2</c:v>
                </c:pt>
                <c:pt idx="154">
                  <c:v>6.9999999999999826E-2</c:v>
                </c:pt>
                <c:pt idx="155">
                  <c:v>7.0454545454545284E-2</c:v>
                </c:pt>
                <c:pt idx="156">
                  <c:v>7.0909090909090727E-2</c:v>
                </c:pt>
                <c:pt idx="157">
                  <c:v>7.1363636363636185E-2</c:v>
                </c:pt>
                <c:pt idx="158">
                  <c:v>7.1818181818181642E-2</c:v>
                </c:pt>
                <c:pt idx="159">
                  <c:v>7.2272727272727086E-2</c:v>
                </c:pt>
                <c:pt idx="160">
                  <c:v>7.2727272727272543E-2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8B-4556-BF0F-76A8EA5858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159056"/>
        <c:axId val="1140159712"/>
      </c:lineChart>
      <c:valAx>
        <c:axId val="1140159712"/>
        <c:scaling>
          <c:logBase val="10"/>
          <c:orientation val="minMax"/>
          <c:max val="1000"/>
          <c:min val="1.0000000000000022E-4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900" dirty="0"/>
                  <a:t>Probability</a:t>
                </a:r>
                <a:r>
                  <a:rPr lang="en-US" sz="900" baseline="0" dirty="0"/>
                  <a:t> of </a:t>
                </a:r>
                <a:r>
                  <a:rPr lang="en-US" altLang="zh-CN" sz="900" baseline="0" dirty="0"/>
                  <a:t>occurrence of </a:t>
                </a:r>
                <a:r>
                  <a:rPr lang="en-US" sz="900" baseline="0" dirty="0"/>
                  <a:t>health impact</a:t>
                </a:r>
                <a:endParaRPr lang="en-US" sz="900" dirty="0"/>
              </a:p>
            </c:rich>
          </c:tx>
          <c:layout>
            <c:manualLayout>
              <c:xMode val="edge"/>
              <c:yMode val="edge"/>
              <c:x val="0.94658970991847968"/>
              <c:y val="8.428880600451260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40159056"/>
        <c:crosses val="max"/>
        <c:crossBetween val="midCat"/>
        <c:majorUnit val="100000000"/>
      </c:valAx>
      <c:catAx>
        <c:axId val="1140159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ylfaen" panose="010A0502050306030303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Daily oral dose (</a:t>
                </a:r>
                <a:r>
                  <a:rPr lang="en-US" altLang="zh-CN" dirty="0"/>
                  <a:t>μg/kg/d)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5810089293437133"/>
              <c:y val="0.911465478545900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Sylfaen" panose="010A0502050306030303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ylfaen" panose="010A0502050306030303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40159712"/>
        <c:crossesAt val="1.0000000000000022E-40"/>
        <c:auto val="1"/>
        <c:lblAlgn val="ctr"/>
        <c:lblOffset val="50"/>
        <c:tickLblSkip val="20"/>
        <c:tickMarkSkip val="2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Sylfaen" panose="010A0502050306030303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0.22467</cdr:x>
      <cdr:y>0.04167</cdr:y>
    </cdr:from>
    <cdr:to>
      <cdr:x>0.71759</cdr:x>
      <cdr:y>0.20602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1FCA5ED-4CEF-4076-A476-4D90B38C6900}"/>
            </a:ext>
          </a:extLst>
        </cdr:cNvPr>
        <cdr:cNvSpPr txBox="1"/>
      </cdr:nvSpPr>
      <cdr:spPr>
        <a:xfrm xmlns:a="http://schemas.openxmlformats.org/drawingml/2006/main">
          <a:off x="523875" y="114300"/>
          <a:ext cx="1149350" cy="450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b="1" dirty="0">
              <a:latin typeface="Sylfaen" panose="010A0502050306030303" pitchFamily="18" charset="0"/>
            </a:rPr>
            <a:t>Male</a:t>
          </a:r>
        </a:p>
      </cdr:txBody>
    </cdr:sp>
  </cdr:relSizeAnchor>
  <cdr:relSizeAnchor xmlns:cdr="http://schemas.openxmlformats.org/drawingml/2006/chartDrawing">
    <cdr:from>
      <cdr:x>0.65768</cdr:x>
      <cdr:y>0.33796</cdr:y>
    </cdr:from>
    <cdr:to>
      <cdr:x>0.93273</cdr:x>
      <cdr:y>0.44444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AC4E8B94-74CA-46C1-A65A-1FE394D4B77F}"/>
            </a:ext>
          </a:extLst>
        </cdr:cNvPr>
        <cdr:cNvSpPr txBox="1"/>
      </cdr:nvSpPr>
      <cdr:spPr>
        <a:xfrm xmlns:a="http://schemas.openxmlformats.org/drawingml/2006/main">
          <a:off x="1533525" y="927100"/>
          <a:ext cx="6413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dirty="0">
              <a:solidFill>
                <a:srgbClr val="13BBD4"/>
              </a:solidFill>
              <a:latin typeface="Sylfaen" panose="010A0502050306030303" pitchFamily="18" charset="0"/>
            </a:rPr>
            <a:t>Asian</a:t>
          </a:r>
        </a:p>
      </cdr:txBody>
    </cdr:sp>
  </cdr:relSizeAnchor>
  <cdr:relSizeAnchor xmlns:cdr="http://schemas.openxmlformats.org/drawingml/2006/chartDrawing">
    <cdr:from>
      <cdr:x>0.55147</cdr:x>
      <cdr:y>0.41204</cdr:y>
    </cdr:from>
    <cdr:to>
      <cdr:x>0.86737</cdr:x>
      <cdr:y>0.51852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4E0CDEB-5639-4234-9F0B-27F8868CE2D6}"/>
            </a:ext>
          </a:extLst>
        </cdr:cNvPr>
        <cdr:cNvSpPr txBox="1"/>
      </cdr:nvSpPr>
      <cdr:spPr>
        <a:xfrm xmlns:a="http://schemas.openxmlformats.org/drawingml/2006/main">
          <a:off x="1285875" y="1130300"/>
          <a:ext cx="7366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dirty="0">
              <a:solidFill>
                <a:srgbClr val="F78036"/>
              </a:solidFill>
              <a:latin typeface="Sylfaen" panose="010A0502050306030303" pitchFamily="18" charset="0"/>
            </a:rPr>
            <a:t>Hispanic</a:t>
          </a:r>
        </a:p>
      </cdr:txBody>
    </cdr:sp>
  </cdr:relSizeAnchor>
  <cdr:relSizeAnchor xmlns:cdr="http://schemas.openxmlformats.org/drawingml/2006/chartDrawing">
    <cdr:from>
      <cdr:x>0.53513</cdr:x>
      <cdr:y>0.53935</cdr:y>
    </cdr:from>
    <cdr:to>
      <cdr:x>0.85103</cdr:x>
      <cdr:y>0.64583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7468140B-EC67-4C76-B949-706C0A090FA1}"/>
            </a:ext>
          </a:extLst>
        </cdr:cNvPr>
        <cdr:cNvSpPr txBox="1"/>
      </cdr:nvSpPr>
      <cdr:spPr>
        <a:xfrm xmlns:a="http://schemas.openxmlformats.org/drawingml/2006/main">
          <a:off x="1247775" y="1479550"/>
          <a:ext cx="7366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dirty="0">
              <a:solidFill>
                <a:srgbClr val="FF3B2B"/>
              </a:solidFill>
              <a:latin typeface="Sylfaen" panose="010A0502050306030303" pitchFamily="18" charset="0"/>
            </a:rPr>
            <a:t>Black</a:t>
          </a:r>
        </a:p>
      </cdr:txBody>
    </cdr:sp>
  </cdr:relSizeAnchor>
  <cdr:relSizeAnchor xmlns:cdr="http://schemas.openxmlformats.org/drawingml/2006/chartDrawing">
    <cdr:from>
      <cdr:x>0.61955</cdr:x>
      <cdr:y>0.6088</cdr:y>
    </cdr:from>
    <cdr:to>
      <cdr:x>0.93546</cdr:x>
      <cdr:y>0.71528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5B4A0E9F-3085-4B12-B2E1-8BE4D391778C}"/>
            </a:ext>
          </a:extLst>
        </cdr:cNvPr>
        <cdr:cNvSpPr txBox="1"/>
      </cdr:nvSpPr>
      <cdr:spPr>
        <a:xfrm xmlns:a="http://schemas.openxmlformats.org/drawingml/2006/main">
          <a:off x="1444625" y="1670050"/>
          <a:ext cx="7366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dirty="0">
              <a:solidFill>
                <a:srgbClr val="004598"/>
              </a:solidFill>
              <a:latin typeface="Sylfaen" panose="010A0502050306030303" pitchFamily="18" charset="0"/>
            </a:rPr>
            <a:t>White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0.22467</cdr:x>
      <cdr:y>0.04167</cdr:y>
    </cdr:from>
    <cdr:to>
      <cdr:x>0.71759</cdr:x>
      <cdr:y>0.20602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1FCA5ED-4CEF-4076-A476-4D90B38C6900}"/>
            </a:ext>
          </a:extLst>
        </cdr:cNvPr>
        <cdr:cNvSpPr txBox="1"/>
      </cdr:nvSpPr>
      <cdr:spPr>
        <a:xfrm xmlns:a="http://schemas.openxmlformats.org/drawingml/2006/main">
          <a:off x="523875" y="114300"/>
          <a:ext cx="1149350" cy="450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b="1" dirty="0">
              <a:latin typeface="Sylfaen" panose="010A0502050306030303" pitchFamily="18" charset="0"/>
            </a:rPr>
            <a:t>Female</a:t>
          </a:r>
        </a:p>
      </cdr:txBody>
    </cdr:sp>
  </cdr:relSizeAnchor>
  <cdr:relSizeAnchor xmlns:cdr="http://schemas.openxmlformats.org/drawingml/2006/chartDrawing">
    <cdr:from>
      <cdr:x>0.59322</cdr:x>
      <cdr:y>0.01276</cdr:y>
    </cdr:from>
    <cdr:to>
      <cdr:x>0.96629</cdr:x>
      <cdr:y>0.28128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D8086EC-997A-48D8-8350-CCA6DF906AAD}"/>
            </a:ext>
          </a:extLst>
        </cdr:cNvPr>
        <cdr:cNvSpPr txBox="1"/>
      </cdr:nvSpPr>
      <cdr:spPr>
        <a:xfrm xmlns:a="http://schemas.openxmlformats.org/drawingml/2006/main">
          <a:off x="1379983" y="34863"/>
          <a:ext cx="867833" cy="733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en-US" sz="1600" b="1" dirty="0">
            <a:latin typeface="Sylfaen" panose="010A0502050306030303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0.15461</cdr:x>
      <cdr:y>0.22267</cdr:y>
    </cdr:from>
    <cdr:to>
      <cdr:x>0.31288</cdr:x>
      <cdr:y>0.31965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6152A8B1-C119-455B-A0AC-6F8AF6A3EC10}"/>
            </a:ext>
          </a:extLst>
        </cdr:cNvPr>
        <cdr:cNvSpPr txBox="1"/>
      </cdr:nvSpPr>
      <cdr:spPr>
        <a:xfrm xmlns:a="http://schemas.openxmlformats.org/drawingml/2006/main">
          <a:off x="716762" y="615532"/>
          <a:ext cx="733778" cy="268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200" i="0" dirty="0">
              <a:latin typeface="Sylfaen" panose="010A0502050306030303" pitchFamily="18" charset="0"/>
            </a:rPr>
            <a:t>Median</a:t>
          </a:r>
        </a:p>
      </cdr:txBody>
    </cdr:sp>
  </cdr:relSizeAnchor>
  <cdr:relSizeAnchor xmlns:cdr="http://schemas.openxmlformats.org/drawingml/2006/chartDrawing">
    <cdr:from>
      <cdr:x>0.30527</cdr:x>
      <cdr:y>0.27012</cdr:y>
    </cdr:from>
    <cdr:to>
      <cdr:x>0.4118</cdr:x>
      <cdr:y>0.36305</cdr:y>
    </cdr:to>
    <cdr:sp macro="" textlink="">
      <cdr:nvSpPr>
        <cdr:cNvPr id="8" name="Freeform: Shape 7">
          <a:extLst xmlns:a="http://schemas.openxmlformats.org/drawingml/2006/main">
            <a:ext uri="{FF2B5EF4-FFF2-40B4-BE49-F238E27FC236}">
              <a16:creationId xmlns:a16="http://schemas.microsoft.com/office/drawing/2014/main" id="{BF9302CA-69B3-4C2B-83F1-79DB847CDC28}"/>
            </a:ext>
          </a:extLst>
        </cdr:cNvPr>
        <cdr:cNvSpPr/>
      </cdr:nvSpPr>
      <cdr:spPr>
        <a:xfrm xmlns:a="http://schemas.openxmlformats.org/drawingml/2006/main">
          <a:off x="1415262" y="746697"/>
          <a:ext cx="493888" cy="256892"/>
        </a:xfrm>
        <a:custGeom xmlns:a="http://schemas.openxmlformats.org/drawingml/2006/main">
          <a:avLst/>
          <a:gdLst>
            <a:gd name="connsiteX0" fmla="*/ 0 w 642055"/>
            <a:gd name="connsiteY0" fmla="*/ 21877 h 191211"/>
            <a:gd name="connsiteX1" fmla="*/ 395111 w 642055"/>
            <a:gd name="connsiteY1" fmla="*/ 14822 h 191211"/>
            <a:gd name="connsiteX2" fmla="*/ 642055 w 642055"/>
            <a:gd name="connsiteY2" fmla="*/ 191211 h 191211"/>
            <a:gd name="connsiteX0" fmla="*/ 0 w 649111"/>
            <a:gd name="connsiteY0" fmla="*/ 14554 h 197999"/>
            <a:gd name="connsiteX1" fmla="*/ 402167 w 649111"/>
            <a:gd name="connsiteY1" fmla="*/ 21610 h 197999"/>
            <a:gd name="connsiteX2" fmla="*/ 649111 w 649111"/>
            <a:gd name="connsiteY2" fmla="*/ 197999 h 197999"/>
            <a:gd name="connsiteX0" fmla="*/ 0 w 649111"/>
            <a:gd name="connsiteY0" fmla="*/ 11983 h 195428"/>
            <a:gd name="connsiteX1" fmla="*/ 402167 w 649111"/>
            <a:gd name="connsiteY1" fmla="*/ 19039 h 195428"/>
            <a:gd name="connsiteX2" fmla="*/ 649111 w 649111"/>
            <a:gd name="connsiteY2" fmla="*/ 195428 h 195428"/>
            <a:gd name="connsiteX0" fmla="*/ 0 w 649111"/>
            <a:gd name="connsiteY0" fmla="*/ 5671 h 189116"/>
            <a:gd name="connsiteX1" fmla="*/ 439259 w 649111"/>
            <a:gd name="connsiteY1" fmla="*/ 28155 h 189116"/>
            <a:gd name="connsiteX2" fmla="*/ 649111 w 649111"/>
            <a:gd name="connsiteY2" fmla="*/ 189116 h 189116"/>
            <a:gd name="connsiteX0" fmla="*/ 0 w 649111"/>
            <a:gd name="connsiteY0" fmla="*/ 3806 h 187251"/>
            <a:gd name="connsiteX1" fmla="*/ 439259 w 649111"/>
            <a:gd name="connsiteY1" fmla="*/ 26290 h 187251"/>
            <a:gd name="connsiteX2" fmla="*/ 649111 w 649111"/>
            <a:gd name="connsiteY2" fmla="*/ 187251 h 187251"/>
            <a:gd name="connsiteX0" fmla="*/ 0 w 649111"/>
            <a:gd name="connsiteY0" fmla="*/ 3806 h 187251"/>
            <a:gd name="connsiteX1" fmla="*/ 439259 w 649111"/>
            <a:gd name="connsiteY1" fmla="*/ 26290 h 187251"/>
            <a:gd name="connsiteX2" fmla="*/ 649111 w 649111"/>
            <a:gd name="connsiteY2" fmla="*/ 187251 h 18725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649111" h="187251">
              <a:moveTo>
                <a:pt x="0" y="3806"/>
              </a:moveTo>
              <a:cubicBezTo>
                <a:pt x="433329" y="-6778"/>
                <a:pt x="136342" y="6001"/>
                <a:pt x="439259" y="26290"/>
              </a:cubicBezTo>
              <a:cubicBezTo>
                <a:pt x="547444" y="82578"/>
                <a:pt x="579143" y="113167"/>
                <a:pt x="649111" y="187251"/>
              </a:cubicBezTo>
            </a:path>
          </a:pathLst>
        </a:custGeom>
        <a:noFill xmlns:a="http://schemas.openxmlformats.org/drawingml/2006/main"/>
        <a:ln xmlns:a="http://schemas.openxmlformats.org/drawingml/2006/main" w="15875">
          <a:solidFill>
            <a:schemeClr val="tx1"/>
          </a:solidFill>
          <a:prstDash val="sysDash"/>
          <a:headEnd type="none" w="med" len="med"/>
          <a:tailEnd type="arrow" w="med" len="me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0.15573</cdr:x>
      <cdr:y>0.11308</cdr:y>
    </cdr:from>
    <cdr:to>
      <cdr:x>0.46053</cdr:x>
      <cdr:y>0.21286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04AA902-3133-43D9-9837-C22183CF8DBD}"/>
            </a:ext>
          </a:extLst>
        </cdr:cNvPr>
        <cdr:cNvSpPr txBox="1"/>
      </cdr:nvSpPr>
      <cdr:spPr>
        <a:xfrm xmlns:a="http://schemas.openxmlformats.org/drawingml/2006/main">
          <a:off x="724583" y="431796"/>
          <a:ext cx="1418182" cy="381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dirty="0">
              <a:solidFill>
                <a:schemeClr val="accent4">
                  <a:lumMod val="75000"/>
                </a:schemeClr>
              </a:solidFill>
              <a:latin typeface="Sylfaen" panose="010A0502050306030303" pitchFamily="18" charset="0"/>
            </a:rPr>
            <a:t>Linear</a:t>
          </a:r>
        </a:p>
      </cdr:txBody>
    </cdr:sp>
  </cdr:relSizeAnchor>
  <cdr:relSizeAnchor xmlns:cdr="http://schemas.openxmlformats.org/drawingml/2006/chartDrawing">
    <cdr:from>
      <cdr:x>0.6516</cdr:x>
      <cdr:y>0.29971</cdr:y>
    </cdr:from>
    <cdr:to>
      <cdr:x>0.88512</cdr:x>
      <cdr:y>0.48448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3EE6025-6450-4C01-8A2D-5703C7181E47}"/>
            </a:ext>
          </a:extLst>
        </cdr:cNvPr>
        <cdr:cNvSpPr txBox="1"/>
      </cdr:nvSpPr>
      <cdr:spPr>
        <a:xfrm xmlns:a="http://schemas.openxmlformats.org/drawingml/2006/main">
          <a:off x="3031774" y="1144429"/>
          <a:ext cx="1086556" cy="705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300" dirty="0">
              <a:solidFill>
                <a:srgbClr val="0070C0"/>
              </a:solidFill>
              <a:latin typeface="Sylfaen" panose="010A0502050306030303" pitchFamily="18" charset="0"/>
            </a:rPr>
            <a:t>Non-linear</a:t>
          </a:r>
        </a:p>
        <a:p xmlns:a="http://schemas.openxmlformats.org/drawingml/2006/main">
          <a:pPr algn="l"/>
          <a:r>
            <a:rPr lang="en-US" sz="1300" dirty="0">
              <a:solidFill>
                <a:srgbClr val="0070C0"/>
              </a:solidFill>
              <a:latin typeface="Sylfaen" panose="010A0502050306030303" pitchFamily="18" charset="0"/>
            </a:rPr>
            <a:t>median</a:t>
          </a:r>
        </a:p>
      </cdr:txBody>
    </cdr:sp>
  </cdr:relSizeAnchor>
  <cdr:relSizeAnchor xmlns:cdr="http://schemas.openxmlformats.org/drawingml/2006/chartDrawing">
    <cdr:from>
      <cdr:x>0.53029</cdr:x>
      <cdr:y>0.68958</cdr:y>
    </cdr:from>
    <cdr:to>
      <cdr:x>0.85783</cdr:x>
      <cdr:y>0.83001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0E7463D-5AE5-4F5F-9E92-FD9D29074E3B}"/>
            </a:ext>
          </a:extLst>
        </cdr:cNvPr>
        <cdr:cNvSpPr txBox="1"/>
      </cdr:nvSpPr>
      <cdr:spPr>
        <a:xfrm xmlns:a="http://schemas.openxmlformats.org/drawingml/2006/main">
          <a:off x="2467328" y="2633134"/>
          <a:ext cx="1524000" cy="536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b"/>
        <a:lstStyle xmlns:a="http://schemas.openxmlformats.org/drawingml/2006/main"/>
        <a:p xmlns:a="http://schemas.openxmlformats.org/drawingml/2006/main">
          <a:pPr algn="r"/>
          <a:r>
            <a:rPr lang="en-US" sz="1400" b="1" dirty="0">
              <a:solidFill>
                <a:schemeClr val="tx1"/>
              </a:solidFill>
              <a:latin typeface="Sylfaen" panose="010A0502050306030303" pitchFamily="18" charset="0"/>
            </a:rPr>
            <a:t>(a) Dieldrin</a:t>
          </a:r>
        </a:p>
      </cdr:txBody>
    </cdr:sp>
  </cdr:relSizeAnchor>
  <cdr:relSizeAnchor xmlns:cdr="http://schemas.openxmlformats.org/drawingml/2006/chartDrawing">
    <cdr:from>
      <cdr:x>0.27533</cdr:x>
      <cdr:y>0.18481</cdr:y>
    </cdr:from>
    <cdr:to>
      <cdr:x>0.77019</cdr:x>
      <cdr:y>0.3548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DE821D0-CABD-4340-A5D3-D84BBA38826E}"/>
            </a:ext>
          </a:extLst>
        </cdr:cNvPr>
        <cdr:cNvSpPr txBox="1"/>
      </cdr:nvSpPr>
      <cdr:spPr>
        <a:xfrm xmlns:a="http://schemas.openxmlformats.org/drawingml/2006/main">
          <a:off x="1236813" y="629464"/>
          <a:ext cx="2222986" cy="578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300" dirty="0">
              <a:solidFill>
                <a:srgbClr val="0070C0"/>
              </a:solidFill>
              <a:latin typeface="Sylfaen" panose="010A0502050306030303" pitchFamily="18" charset="0"/>
            </a:rPr>
            <a:t>Non-linear 97.5th percentile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0.15765</cdr:x>
      <cdr:y>0.02587</cdr:y>
    </cdr:from>
    <cdr:to>
      <cdr:x>0.44113</cdr:x>
      <cdr:y>0.15706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BF3D727-C1BF-4BCA-9F0E-064581E38ED1}"/>
            </a:ext>
          </a:extLst>
        </cdr:cNvPr>
        <cdr:cNvSpPr txBox="1"/>
      </cdr:nvSpPr>
      <cdr:spPr>
        <a:xfrm xmlns:a="http://schemas.openxmlformats.org/drawingml/2006/main">
          <a:off x="733768" y="98776"/>
          <a:ext cx="1319399" cy="500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dirty="0">
              <a:solidFill>
                <a:schemeClr val="accent4">
                  <a:lumMod val="75000"/>
                </a:schemeClr>
              </a:solidFill>
              <a:latin typeface="Sylfaen" panose="010A0502050306030303" pitchFamily="18" charset="0"/>
            </a:rPr>
            <a:t>Linear</a:t>
          </a:r>
        </a:p>
      </cdr:txBody>
    </cdr:sp>
  </cdr:relSizeAnchor>
  <cdr:relSizeAnchor xmlns:cdr="http://schemas.openxmlformats.org/drawingml/2006/chartDrawing">
    <cdr:from>
      <cdr:x>0.48964</cdr:x>
      <cdr:y>0.36992</cdr:y>
    </cdr:from>
    <cdr:to>
      <cdr:x>0.86559</cdr:x>
      <cdr:y>0.4697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3068DC2-8D38-45D7-A2EC-2659E256C3D4}"/>
            </a:ext>
          </a:extLst>
        </cdr:cNvPr>
        <cdr:cNvSpPr txBox="1"/>
      </cdr:nvSpPr>
      <cdr:spPr>
        <a:xfrm xmlns:a="http://schemas.openxmlformats.org/drawingml/2006/main">
          <a:off x="2278945" y="1412524"/>
          <a:ext cx="1749777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300" dirty="0">
              <a:solidFill>
                <a:srgbClr val="0070C0"/>
              </a:solidFill>
              <a:latin typeface="Sylfaen" panose="010A0502050306030303" pitchFamily="18" charset="0"/>
            </a:rPr>
            <a:t>Non-linear, median</a:t>
          </a:r>
        </a:p>
      </cdr:txBody>
    </cdr:sp>
  </cdr:relSizeAnchor>
  <cdr:relSizeAnchor xmlns:cdr="http://schemas.openxmlformats.org/drawingml/2006/chartDrawing">
    <cdr:from>
      <cdr:x>0.53391</cdr:x>
      <cdr:y>0.69697</cdr:y>
    </cdr:from>
    <cdr:to>
      <cdr:x>0.86135</cdr:x>
      <cdr:y>0.8374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90BE9ED-5690-46A2-93AF-5A92853CC636}"/>
            </a:ext>
          </a:extLst>
        </cdr:cNvPr>
        <cdr:cNvSpPr txBox="1"/>
      </cdr:nvSpPr>
      <cdr:spPr>
        <a:xfrm xmlns:a="http://schemas.openxmlformats.org/drawingml/2006/main">
          <a:off x="2484966" y="2661355"/>
          <a:ext cx="1524000" cy="536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b="1" dirty="0">
              <a:solidFill>
                <a:schemeClr val="tx1"/>
              </a:solidFill>
              <a:latin typeface="Sylfaen" panose="010A0502050306030303" pitchFamily="18" charset="0"/>
            </a:rPr>
            <a:t>(b) Heptachlor</a:t>
          </a:r>
        </a:p>
      </cdr:txBody>
    </cdr:sp>
  </cdr:relSizeAnchor>
  <cdr:relSizeAnchor xmlns:cdr="http://schemas.openxmlformats.org/drawingml/2006/chartDrawing">
    <cdr:from>
      <cdr:x>0.33987</cdr:x>
      <cdr:y>0.12232</cdr:y>
    </cdr:from>
    <cdr:to>
      <cdr:x>0.86892</cdr:x>
      <cdr:y>0.2221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893AC87-2625-449B-A7C9-9BDEC53A1303}"/>
            </a:ext>
          </a:extLst>
        </cdr:cNvPr>
        <cdr:cNvSpPr txBox="1"/>
      </cdr:nvSpPr>
      <cdr:spPr>
        <a:xfrm xmlns:a="http://schemas.openxmlformats.org/drawingml/2006/main">
          <a:off x="1581874" y="467065"/>
          <a:ext cx="2462355" cy="381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300" dirty="0">
              <a:solidFill>
                <a:srgbClr val="0070C0"/>
              </a:solidFill>
              <a:latin typeface="Sylfaen" panose="010A0502050306030303" pitchFamily="18" charset="0"/>
            </a:rPr>
            <a:t>Non-linear, 97.5th percentile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0.30792</cdr:x>
      <cdr:y>0.13644</cdr:y>
    </cdr:from>
    <cdr:to>
      <cdr:x>0.30842</cdr:x>
      <cdr:y>0.70605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700F7F52-BD94-4F16-BC2B-55B113B5BA06}"/>
            </a:ext>
          </a:extLst>
        </cdr:cNvPr>
        <cdr:cNvCxnSpPr>
          <a:endCxn xmlns:a="http://schemas.openxmlformats.org/drawingml/2006/main" id="10" idx="4"/>
        </cdr:cNvCxnSpPr>
      </cdr:nvCxnSpPr>
      <cdr:spPr>
        <a:xfrm xmlns:a="http://schemas.openxmlformats.org/drawingml/2006/main" flipV="1">
          <a:off x="1436030" y="382496"/>
          <a:ext cx="2313" cy="1596903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accent1">
              <a:lumMod val="40000"/>
              <a:lumOff val="6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0.29966</cdr:x>
      <cdr:y>0.1879</cdr:y>
    </cdr:from>
    <cdr:to>
      <cdr:x>0.31927</cdr:x>
      <cdr:y>0.22052</cdr:y>
    </cdr:to>
    <cdr:sp macro="" textlink="">
      <cdr:nvSpPr>
        <cdr:cNvPr id="9" name="Oval 8">
          <a:extLst xmlns:a="http://schemas.openxmlformats.org/drawingml/2006/main">
            <a:ext uri="{FF2B5EF4-FFF2-40B4-BE49-F238E27FC236}">
              <a16:creationId xmlns:a16="http://schemas.microsoft.com/office/drawing/2014/main" id="{18FF5075-D1B6-4186-9516-B72FCABEDB26}"/>
            </a:ext>
          </a:extLst>
        </cdr:cNvPr>
        <cdr:cNvSpPr/>
      </cdr:nvSpPr>
      <cdr:spPr>
        <a:xfrm xmlns:a="http://schemas.openxmlformats.org/drawingml/2006/main">
          <a:off x="1397508" y="526778"/>
          <a:ext cx="91440" cy="9144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70C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0.29861</cdr:x>
      <cdr:y>0.10382</cdr:y>
    </cdr:from>
    <cdr:to>
      <cdr:x>0.31822</cdr:x>
      <cdr:y>0.13644</cdr:y>
    </cdr:to>
    <cdr:sp macro="" textlink="">
      <cdr:nvSpPr>
        <cdr:cNvPr id="10" name="Oval 9">
          <a:extLst xmlns:a="http://schemas.openxmlformats.org/drawingml/2006/main">
            <a:ext uri="{FF2B5EF4-FFF2-40B4-BE49-F238E27FC236}">
              <a16:creationId xmlns:a16="http://schemas.microsoft.com/office/drawing/2014/main" id="{4A4EB542-7F8E-44B0-90A9-F9038AB78C70}"/>
            </a:ext>
          </a:extLst>
        </cdr:cNvPr>
        <cdr:cNvSpPr/>
      </cdr:nvSpPr>
      <cdr:spPr>
        <a:xfrm xmlns:a="http://schemas.openxmlformats.org/drawingml/2006/main">
          <a:off x="1392623" y="291056"/>
          <a:ext cx="91440" cy="9144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4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0.35655</cdr:x>
      <cdr:y>0.169</cdr:y>
    </cdr:from>
    <cdr:to>
      <cdr:x>0.92443</cdr:x>
      <cdr:y>0.53945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8B71AE77-00F6-43E3-87F9-BD7D6DF910FE}"/>
            </a:ext>
          </a:extLst>
        </cdr:cNvPr>
        <cdr:cNvSpPr txBox="1"/>
      </cdr:nvSpPr>
      <cdr:spPr>
        <a:xfrm xmlns:a="http://schemas.openxmlformats.org/drawingml/2006/main">
          <a:off x="1657099" y="472681"/>
          <a:ext cx="2639309" cy="1036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rgbClr val="004598"/>
              </a:solidFill>
              <a:latin typeface="Sylfaen" panose="010A0502050306030303" pitchFamily="18" charset="0"/>
            </a:rPr>
            <a:t>Non-linear, </a:t>
          </a:r>
        </a:p>
        <a:p xmlns:a="http://schemas.openxmlformats.org/drawingml/2006/main">
          <a:r>
            <a:rPr lang="en-US" sz="1200" baseline="0" dirty="0">
              <a:solidFill>
                <a:srgbClr val="004598"/>
              </a:solidFill>
              <a:latin typeface="Sylfaen" panose="010A0502050306030303" pitchFamily="18" charset="0"/>
            </a:rPr>
            <a:t>homogeneous </a:t>
          </a:r>
          <a:r>
            <a:rPr lang="en-US" altLang="zh-CN" sz="1200" baseline="0" dirty="0">
              <a:solidFill>
                <a:srgbClr val="004598"/>
              </a:solidFill>
              <a:latin typeface="Sylfaen" panose="010A0502050306030303" pitchFamily="18" charset="0"/>
            </a:rPr>
            <a:t>susceptibility</a:t>
          </a:r>
          <a:endParaRPr lang="en-US" sz="1200" dirty="0">
            <a:solidFill>
              <a:srgbClr val="004598"/>
            </a:solidFill>
            <a:latin typeface="Sylfaen" panose="010A0502050306030303" pitchFamily="18" charset="0"/>
          </a:endParaRPr>
        </a:p>
      </cdr:txBody>
    </cdr:sp>
  </cdr:relSizeAnchor>
  <cdr:relSizeAnchor xmlns:cdr="http://schemas.openxmlformats.org/drawingml/2006/chartDrawing">
    <cdr:from>
      <cdr:x>0.2814</cdr:x>
      <cdr:y>0</cdr:y>
    </cdr:from>
    <cdr:to>
      <cdr:x>0.98958</cdr:x>
      <cdr:y>0.13516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0EAC9D68-FC8E-42B9-8E6F-E4011D89037D}"/>
            </a:ext>
          </a:extLst>
        </cdr:cNvPr>
        <cdr:cNvSpPr txBox="1"/>
      </cdr:nvSpPr>
      <cdr:spPr>
        <a:xfrm xmlns:a="http://schemas.openxmlformats.org/drawingml/2006/main">
          <a:off x="1307850" y="0"/>
          <a:ext cx="3291344" cy="378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4">
                  <a:lumMod val="75000"/>
                </a:schemeClr>
              </a:solidFill>
              <a:latin typeface="Sylfaen" panose="010A0502050306030303" pitchFamily="18" charset="0"/>
            </a:rPr>
            <a:t>Linear</a:t>
          </a:r>
        </a:p>
      </cdr:txBody>
    </cdr:sp>
  </cdr:relSizeAnchor>
  <cdr:relSizeAnchor xmlns:cdr="http://schemas.openxmlformats.org/drawingml/2006/chartDrawing">
    <cdr:from>
      <cdr:x>0.35642</cdr:x>
      <cdr:y>0.34785</cdr:y>
    </cdr:from>
    <cdr:to>
      <cdr:x>0.93055</cdr:x>
      <cdr:y>0.56738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ED88B35D-85F3-4E5E-8622-240D8EA5951A}"/>
            </a:ext>
          </a:extLst>
        </cdr:cNvPr>
        <cdr:cNvSpPr txBox="1"/>
      </cdr:nvSpPr>
      <cdr:spPr>
        <a:xfrm xmlns:a="http://schemas.openxmlformats.org/drawingml/2006/main">
          <a:off x="1656526" y="972916"/>
          <a:ext cx="2668307" cy="614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Sylfaen" panose="010A0502050306030303" pitchFamily="18" charset="0"/>
            </a:rPr>
            <a:t>Non-linear,</a:t>
          </a:r>
          <a:endParaRPr lang="en-US" sz="1200" baseline="0" dirty="0">
            <a:solidFill>
              <a:schemeClr val="accent1">
                <a:lumMod val="75000"/>
              </a:schemeClr>
            </a:solidFill>
            <a:latin typeface="Sylfaen" panose="010A0502050306030303" pitchFamily="18" charset="0"/>
          </a:endParaRPr>
        </a:p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Sylfaen" panose="010A0502050306030303" pitchFamily="18" charset="0"/>
              <a:ea typeface="+mn-ea"/>
              <a:cs typeface="+mn-cs"/>
            </a:rPr>
            <a:t>heterogeneous susceptibility</a:t>
          </a:r>
        </a:p>
      </cdr:txBody>
    </cdr:sp>
  </cdr:relSizeAnchor>
  <cdr:relSizeAnchor xmlns:cdr="http://schemas.openxmlformats.org/drawingml/2006/chartDrawing">
    <cdr:from>
      <cdr:x>0.32379</cdr:x>
      <cdr:y>0.12867</cdr:y>
    </cdr:from>
    <cdr:to>
      <cdr:x>0.34663</cdr:x>
      <cdr:y>0.69694</cdr:y>
    </cdr:to>
    <cdr:sp macro="" textlink="">
      <cdr:nvSpPr>
        <cdr:cNvPr id="4" name="Right Brace 3">
          <a:extLst xmlns:a="http://schemas.openxmlformats.org/drawingml/2006/main">
            <a:ext uri="{FF2B5EF4-FFF2-40B4-BE49-F238E27FC236}">
              <a16:creationId xmlns:a16="http://schemas.microsoft.com/office/drawing/2014/main" id="{8261FAF0-4984-4B31-9D9E-3BEEA3A72412}"/>
            </a:ext>
          </a:extLst>
        </cdr:cNvPr>
        <cdr:cNvSpPr/>
      </cdr:nvSpPr>
      <cdr:spPr>
        <a:xfrm xmlns:a="http://schemas.openxmlformats.org/drawingml/2006/main">
          <a:off x="1500340" y="356264"/>
          <a:ext cx="105833" cy="1573389"/>
        </a:xfrm>
        <a:prstGeom xmlns:a="http://schemas.openxmlformats.org/drawingml/2006/main" prst="rightBrace">
          <a:avLst>
            <a:gd name="adj1" fmla="val 50641"/>
            <a:gd name="adj2" fmla="val 50000"/>
          </a:avLst>
        </a:prstGeom>
        <a:ln xmlns:a="http://schemas.openxmlformats.org/drawingml/2006/main" w="12700">
          <a:solidFill>
            <a:srgbClr val="0070C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1B8E4-85D4-5944-99D3-6E8BBA567C32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33880-2939-3547-96ED-80D56EC616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09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77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22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72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7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10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23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55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5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51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81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70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1C11CA34-552B-4942-96EF-AACB770877A3}" type="datetimeFigureOut">
              <a:rPr lang="en-US" smtClean="0"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B71B61B4-6ADB-486A-820D-1D553274C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3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7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6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2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0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5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BBB0BD9-C86C-7A4B-8217-5AA0D4B897E8}" type="datetimeFigureOut">
              <a:rPr lang="en-US" smtClean="0"/>
              <a:pPr/>
              <a:t>11/10/22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17B6292-FE13-5D44-A34A-DDD06CF37A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4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4311293"/>
            <a:ext cx="9182100" cy="85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71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85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CFBBA9-220A-3AE4-9712-DCAA58FE5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418" y="495300"/>
            <a:ext cx="8285018" cy="1102519"/>
          </a:xfrm>
        </p:spPr>
        <p:txBody>
          <a:bodyPr>
            <a:noAutofit/>
          </a:bodyPr>
          <a:lstStyle/>
          <a:p>
            <a:r>
              <a:rPr lang="en-US" sz="3200" dirty="0"/>
              <a:t>Addressing Inter-individual Variabilities in Human Exposure and Toxicological Susceptibility in Environmental Risk and Impact Assessments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C4300-1DB4-84D7-87EC-EAD557DA449A}"/>
              </a:ext>
            </a:extLst>
          </p:cNvPr>
          <p:cNvSpPr txBox="1"/>
          <p:nvPr/>
        </p:nvSpPr>
        <p:spPr>
          <a:xfrm>
            <a:off x="1935771" y="2476282"/>
            <a:ext cx="527246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Dingsheng Li</a:t>
            </a:r>
          </a:p>
          <a:p>
            <a:pPr algn="ctr"/>
            <a:r>
              <a:rPr lang="en-US" sz="1400" dirty="0"/>
              <a:t>School of Public Health, University of Nevada, Reno, NV, United States</a:t>
            </a:r>
          </a:p>
          <a:p>
            <a:pPr algn="ctr"/>
            <a:r>
              <a:rPr lang="en-US" sz="1400" dirty="0"/>
              <a:t>Email: dingshengl@unr.edu</a:t>
            </a:r>
          </a:p>
        </p:txBody>
      </p:sp>
    </p:spTree>
    <p:extLst>
      <p:ext uri="{BB962C8B-B14F-4D97-AF65-F5344CB8AC3E}">
        <p14:creationId xmlns:p14="http://schemas.microsoft.com/office/powerpoint/2010/main" val="302068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5224-657D-6833-4DF1-D7CB0BDA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Dose-response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2F38-9B94-CABA-CDE1-49B6E024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399929" cy="3394472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Non-linear relationship (Huijbregts et al., 2005)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l-GR" sz="2400" dirty="0"/>
              <a:t>σ</a:t>
            </a:r>
            <a:r>
              <a:rPr lang="en-US" sz="2400" baseline="-25000" dirty="0"/>
              <a:t>ind</a:t>
            </a:r>
            <a:r>
              <a:rPr lang="en-US" sz="2400" dirty="0"/>
              <a:t> [unitless] is the spread in human susceptibility in a lognormal distribution</a:t>
            </a:r>
          </a:p>
          <a:p>
            <a:r>
              <a:rPr lang="en-US" sz="2400" dirty="0"/>
              <a:t>With </a:t>
            </a:r>
            <a:r>
              <a:rPr lang="el-GR" sz="2400" dirty="0"/>
              <a:t>σ</a:t>
            </a:r>
            <a:r>
              <a:rPr lang="en-US" sz="2400" baseline="-25000" dirty="0"/>
              <a:t>ind </a:t>
            </a:r>
            <a:r>
              <a:rPr lang="en-US" sz="2400" dirty="0"/>
              <a:t>fixed at default value of 0.26, we have </a:t>
            </a:r>
            <a:r>
              <a:rPr lang="en-US" sz="2400" b="1" dirty="0"/>
              <a:t>homogeneous susceptibility</a:t>
            </a:r>
          </a:p>
          <a:p>
            <a:r>
              <a:rPr lang="en-US" sz="2400" dirty="0"/>
              <a:t>With </a:t>
            </a:r>
            <a:r>
              <a:rPr lang="el-GR" sz="2400" dirty="0"/>
              <a:t>σ</a:t>
            </a:r>
            <a:r>
              <a:rPr lang="en-US" sz="2400" baseline="-25000" dirty="0"/>
              <a:t>ind </a:t>
            </a:r>
            <a:r>
              <a:rPr lang="en-US" sz="2400" dirty="0"/>
              <a:t>sampled from a central tendency of 0.26 and a squared geometric standard deviation of 2.5, we have </a:t>
            </a:r>
            <a:r>
              <a:rPr lang="en-US" sz="2400" b="1" dirty="0"/>
              <a:t>heterogeneous susceptibility</a:t>
            </a:r>
          </a:p>
          <a:p>
            <a:pPr marL="0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668850-E4AE-E306-E928-E89A6B434DF7}"/>
                  </a:ext>
                </a:extLst>
              </p:cNvPr>
              <p:cNvSpPr txBox="1"/>
              <p:nvPr/>
            </p:nvSpPr>
            <p:spPr>
              <a:xfrm>
                <a:off x="947928" y="1473159"/>
                <a:ext cx="7248144" cy="1014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i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PrHE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 i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nonlinear</m:t>
                          </m:r>
                          <m:r>
                            <a:rPr lang="en-US" sz="16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ind</m:t>
                          </m:r>
                        </m:sub>
                      </m:sSub>
                      <m:r>
                        <a:rPr lang="en-US" sz="1600" i="1">
                          <a:solidFill>
                            <a:srgbClr val="041E42"/>
                          </a:solidFill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600" i="1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</a:rPr>
                                <m:t>𝐷𝑂𝐷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</a:rPr>
                                <m:t>ind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600" i="1">
                                          <a:solidFill>
                                            <a:srgbClr val="041E4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solidFill>
                                            <a:srgbClr val="041E42"/>
                                          </a:solidFill>
                                          <a:latin typeface="Cambria Math" panose="02040503050406030204" pitchFamily="18" charset="0"/>
                                          <a:ea typeface="SimSu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solidFill>
                                            <a:srgbClr val="041E42"/>
                                          </a:solidFill>
                                          <a:latin typeface="Cambria Math" panose="02040503050406030204" pitchFamily="18" charset="0"/>
                                          <a:ea typeface="SimSu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1600" i="1">
                                          <a:solidFill>
                                            <a:srgbClr val="041E4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600" i="1">
                                              <a:solidFill>
                                                <a:srgbClr val="041E4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600" i="1">
                                                  <a:solidFill>
                                                    <a:srgbClr val="041E42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func>
                                                <m:funcPr>
                                                  <m:ctrlPr>
                                                    <a:rPr lang="en-US" sz="1600" i="1">
                                                      <a:solidFill>
                                                        <a:srgbClr val="041E42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600">
                                                      <a:solidFill>
                                                        <a:srgbClr val="041E42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SimSun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log</m:t>
                                                  </m:r>
                                                </m:fName>
                                                <m:e>
                                                  <m:f>
                                                    <m:fPr>
                                                      <m:ctrlPr>
                                                        <a:rPr lang="en-US" sz="1600" i="1">
                                                          <a:solidFill>
                                                            <a:srgbClr val="041E42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600" b="0" i="1" smtClean="0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600" b="0" i="1" smtClean="0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𝐷𝑂𝐷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m:rPr>
                                                              <m:sty m:val="p"/>
                                                            </m:rPr>
                                                            <a:rPr lang="en-US" sz="1600" b="0" i="0" smtClean="0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ind</m:t>
                                                          </m:r>
                                                        </m:sub>
                                                      </m:sSub>
                                                    </m:num>
                                                    <m:den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600" i="1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600" i="1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SimSun" panose="02010600030101010101" pitchFamily="2" charset="-122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𝐸𝐷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600" i="1">
                                                              <a:solidFill>
                                                                <a:srgbClr val="041E42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SimSun" panose="02010600030101010101" pitchFamily="2" charset="-122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50</m:t>
                                                          </m:r>
                                                        </m:sub>
                                                      </m:sSub>
                                                    </m:den>
                                                  </m:f>
                                                </m:e>
                                              </m:func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sz="1600" i="1" smtClean="0">
                                                      <a:solidFill>
                                                        <a:srgbClr val="041E42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solidFill>
                                                        <a:srgbClr val="041E42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SimSun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600" b="0" i="0" smtClean="0">
                                                      <a:solidFill>
                                                        <a:srgbClr val="041E42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SimSun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ind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600" i="1">
                                          <a:solidFill>
                                            <a:srgbClr val="041E42"/>
                                          </a:solidFill>
                                          <a:latin typeface="Cambria Math" panose="02040503050406030204" pitchFamily="18" charset="0"/>
                                          <a:ea typeface="SimSun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1600" i="1" smtClean="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ind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16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  <m:t>𝐷𝑂𝐷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  <m:t>ind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sz="1600" i="1">
                                      <a:solidFill>
                                        <a:srgbClr val="041E42"/>
                                      </a:solidFill>
                                      <a:latin typeface="Cambria Math" panose="02040503050406030204" pitchFamily="18" charset="0"/>
                                      <a:ea typeface="SimSun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US" sz="1600" i="1">
                          <a:solidFill>
                            <a:srgbClr val="041E42"/>
                          </a:solidFill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  <m:t>𝐷𝑂𝐷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  <m:t>ind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41E42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668850-E4AE-E306-E928-E89A6B434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1473159"/>
                <a:ext cx="7248144" cy="10149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50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5224-657D-6833-4DF1-D7CB0BDA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impact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2F38-9B94-CABA-CDE1-49B6E024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Calculated probabilities of occurrence of health effects of virtual individuals aggregated (n=1, 2, …, 329,131), then scaled to the total US population, yielding the total expected cases of disease (HI):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C7589E-DEF5-22BA-00C0-DB525147456A}"/>
                  </a:ext>
                </a:extLst>
              </p:cNvPr>
              <p:cNvSpPr txBox="1"/>
              <p:nvPr/>
            </p:nvSpPr>
            <p:spPr>
              <a:xfrm>
                <a:off x="2043954" y="2828056"/>
                <a:ext cx="4589928" cy="8712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𝐻𝐼</m:t>
                      </m:r>
                      <m:r>
                        <a:rPr lang="en-US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329131338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𝑃𝑟𝐻𝐸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𝐷𝑂𝐷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𝑛𝑑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C7589E-DEF5-22BA-00C0-DB5251474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54" y="2828056"/>
                <a:ext cx="4589928" cy="8712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61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558E-34CE-DC80-41F4-3F0309D3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exposure and risk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5EB8826-3CBD-4C82-B917-5116F19990DD}"/>
              </a:ext>
            </a:extLst>
          </p:cNvPr>
          <p:cNvGrpSpPr/>
          <p:nvPr/>
        </p:nvGrpSpPr>
        <p:grpSpPr>
          <a:xfrm>
            <a:off x="0" y="904733"/>
            <a:ext cx="9144000" cy="3406070"/>
            <a:chOff x="0" y="0"/>
            <a:chExt cx="9471124" cy="3818467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1724F675-CD92-429F-96FE-767C92572C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89454999"/>
                </p:ext>
              </p:extLst>
            </p:nvPr>
          </p:nvGraphicFramePr>
          <p:xfrm>
            <a:off x="0" y="0"/>
            <a:ext cx="4652830" cy="38184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C0293777-3A03-436C-A79A-BDA8F7187E9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65188534"/>
                </p:ext>
              </p:extLst>
            </p:nvPr>
          </p:nvGraphicFramePr>
          <p:xfrm>
            <a:off x="4816828" y="0"/>
            <a:ext cx="4654296" cy="38184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56326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558E-34CE-DC80-41F4-3F0309D35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exposure and risk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355B7D7-80F9-0C2A-E765-E82E01A2C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733409"/>
              </p:ext>
            </p:extLst>
          </p:nvPr>
        </p:nvGraphicFramePr>
        <p:xfrm>
          <a:off x="1600200" y="1087437"/>
          <a:ext cx="5943600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935">
                  <a:extLst>
                    <a:ext uri="{9D8B030D-6E8A-4147-A177-3AD203B41FA5}">
                      <a16:colId xmlns:a16="http://schemas.microsoft.com/office/drawing/2014/main" val="3537499518"/>
                    </a:ext>
                  </a:extLst>
                </a:gridCol>
                <a:gridCol w="1435601">
                  <a:extLst>
                    <a:ext uri="{9D8B030D-6E8A-4147-A177-3AD203B41FA5}">
                      <a16:colId xmlns:a16="http://schemas.microsoft.com/office/drawing/2014/main" val="914642232"/>
                    </a:ext>
                  </a:extLst>
                </a:gridCol>
                <a:gridCol w="1534032">
                  <a:extLst>
                    <a:ext uri="{9D8B030D-6E8A-4147-A177-3AD203B41FA5}">
                      <a16:colId xmlns:a16="http://schemas.microsoft.com/office/drawing/2014/main" val="1803956679"/>
                    </a:ext>
                  </a:extLst>
                </a:gridCol>
                <a:gridCol w="1534032">
                  <a:extLst>
                    <a:ext uri="{9D8B030D-6E8A-4147-A177-3AD203B41FA5}">
                      <a16:colId xmlns:a16="http://schemas.microsoft.com/office/drawing/2014/main" val="3572450478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Susceptibility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Exposure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569522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8529566"/>
                  </a:ext>
                </a:extLst>
              </a:tr>
              <a:tr h="180975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Dieldrin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35146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1.14×10</a:t>
                      </a:r>
                      <a:r>
                        <a:rPr lang="en-US" sz="1400" baseline="30000" dirty="0">
                          <a:effectLst/>
                        </a:rPr>
                        <a:t>-52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1.04×10</a:t>
                      </a:r>
                      <a:r>
                        <a:rPr lang="en-US" sz="1400" baseline="30000" dirty="0">
                          <a:effectLst/>
                        </a:rPr>
                        <a:t>-35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4.58×10</a:t>
                      </a:r>
                      <a:r>
                        <a:rPr lang="en-US" sz="1400" baseline="30000" dirty="0">
                          <a:effectLst/>
                        </a:rPr>
                        <a:t>-24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188584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5.59×10</a:t>
                      </a:r>
                      <a:r>
                        <a:rPr lang="en-US" sz="1400" baseline="30000" dirty="0">
                          <a:effectLst/>
                        </a:rPr>
                        <a:t>-10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3.39×10</a:t>
                      </a:r>
                      <a:r>
                        <a:rPr lang="en-US" sz="1400" baseline="30000" dirty="0">
                          <a:effectLst/>
                        </a:rPr>
                        <a:t>-7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2.91×10</a:t>
                      </a:r>
                      <a:r>
                        <a:rPr lang="en-US" sz="1400" baseline="30000" dirty="0">
                          <a:effectLst/>
                        </a:rPr>
                        <a:t>-5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8742618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7.41×10</a:t>
                      </a:r>
                      <a:r>
                        <a:rPr lang="en-US" sz="1400" baseline="30000" dirty="0">
                          <a:effectLst/>
                        </a:rPr>
                        <a:t>-3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2.35×10</a:t>
                      </a:r>
                      <a:r>
                        <a:rPr lang="en-US" sz="1400" baseline="30000" dirty="0">
                          <a:effectLst/>
                        </a:rPr>
                        <a:t>-2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5.39×10</a:t>
                      </a:r>
                      <a:r>
                        <a:rPr lang="en-US" sz="1400" baseline="30000" dirty="0">
                          <a:effectLst/>
                        </a:rPr>
                        <a:t>-2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3147644"/>
                  </a:ext>
                </a:extLst>
              </a:tr>
              <a:tr h="180975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Heptachlor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0922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5.42×10</a:t>
                      </a:r>
                      <a:r>
                        <a:rPr lang="en-US" sz="1400" baseline="30000" dirty="0">
                          <a:effectLst/>
                        </a:rPr>
                        <a:t>-268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2.80×10</a:t>
                      </a:r>
                      <a:r>
                        <a:rPr lang="en-US" sz="1400" baseline="30000" dirty="0">
                          <a:effectLst/>
                        </a:rPr>
                        <a:t>-228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1.33×10</a:t>
                      </a:r>
                      <a:r>
                        <a:rPr lang="en-US" sz="1400" baseline="30000" dirty="0">
                          <a:effectLst/>
                        </a:rPr>
                        <a:t>-206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071207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1.00×10</a:t>
                      </a:r>
                      <a:r>
                        <a:rPr lang="en-US" sz="1400" baseline="30000" dirty="0">
                          <a:effectLst/>
                        </a:rPr>
                        <a:t>-44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2.43×10</a:t>
                      </a:r>
                      <a:r>
                        <a:rPr lang="en-US" sz="1400" baseline="30000" dirty="0">
                          <a:effectLst/>
                        </a:rPr>
                        <a:t>-38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7.44×10</a:t>
                      </a:r>
                      <a:r>
                        <a:rPr lang="en-US" sz="1400" baseline="30000" dirty="0">
                          <a:effectLst/>
                        </a:rPr>
                        <a:t>-35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8669305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1.12×10</a:t>
                      </a:r>
                      <a:r>
                        <a:rPr lang="en-US" sz="1400" baseline="30000" dirty="0">
                          <a:effectLst/>
                        </a:rPr>
                        <a:t>-08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1.25×10</a:t>
                      </a:r>
                      <a:r>
                        <a:rPr lang="en-US" sz="1400" baseline="30000" dirty="0">
                          <a:effectLst/>
                        </a:rPr>
                        <a:t>-07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4.70×10</a:t>
                      </a:r>
                      <a:r>
                        <a:rPr lang="en-US" sz="1400" baseline="30000" dirty="0">
                          <a:effectLst/>
                        </a:rPr>
                        <a:t>-7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56840051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BB480C-A714-D716-3D51-0B7202207ABE}"/>
              </a:ext>
            </a:extLst>
          </p:cNvPr>
          <p:cNvSpPr txBox="1">
            <a:spLocks/>
          </p:cNvSpPr>
          <p:nvPr/>
        </p:nvSpPr>
        <p:spPr>
          <a:xfrm>
            <a:off x="457200" y="3275108"/>
            <a:ext cx="8229600" cy="1277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0" u="none" strike="noStrike" baseline="0" dirty="0">
                <a:latin typeface="HelveticaNeueLTStd-Lt"/>
              </a:rPr>
              <a:t>The probability of occurrence of health effects (unitless) calculated based on low, mid, and high levels of human exposure and toxicological susceptibility.</a:t>
            </a:r>
          </a:p>
          <a:p>
            <a:pPr algn="l"/>
            <a:r>
              <a:rPr lang="en-US" sz="1200" b="0" u="none" strike="noStrike" baseline="0" dirty="0">
                <a:latin typeface="HelveticaNeueLTStd-LtIt"/>
              </a:rPr>
              <a:t>The low, mid, and high levels of human exposure represent the 2.5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, 50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, and 97.5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 percentiles of the daily oral doses of the modeled population, respectively. The low, mid, and high levels of toxicological susceptibility represent the 2.5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, 50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, and 97.5</a:t>
            </a:r>
            <a:r>
              <a:rPr lang="en-US" sz="1200" b="0" u="none" strike="noStrike" baseline="30000" dirty="0">
                <a:latin typeface="HelveticaNeueLTStd-LtIt"/>
              </a:rPr>
              <a:t>th</a:t>
            </a:r>
            <a:r>
              <a:rPr lang="en-US" sz="1200" b="0" u="none" strike="noStrike" baseline="0" dirty="0">
                <a:latin typeface="HelveticaNeueLTStd-LtIt"/>
              </a:rPr>
              <a:t> percentiles of the toxicological susceptibility (</a:t>
            </a:r>
            <a:r>
              <a:rPr lang="en-US" sz="1200" b="0" u="none" strike="noStrike" baseline="0" dirty="0">
                <a:latin typeface="MTGU"/>
              </a:rPr>
              <a:t>s</a:t>
            </a:r>
            <a:r>
              <a:rPr lang="en-US" sz="1200" b="0" u="none" strike="noStrike" baseline="0" dirty="0">
                <a:latin typeface="HelveticaNeueLTStd-LtIt"/>
              </a:rPr>
              <a:t>log), respectively.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073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564D-B819-5D5C-E376-6F21B6FC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human health impacts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B20643-8DA5-2CFA-2758-0F39C740E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558821"/>
              </p:ext>
            </p:extLst>
          </p:nvPr>
        </p:nvGraphicFramePr>
        <p:xfrm>
          <a:off x="104701" y="874713"/>
          <a:ext cx="8920637" cy="3415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2485">
                  <a:extLst>
                    <a:ext uri="{9D8B030D-6E8A-4147-A177-3AD203B41FA5}">
                      <a16:colId xmlns:a16="http://schemas.microsoft.com/office/drawing/2014/main" val="388261760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1692996226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2649894978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2506252561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2025163167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2584906945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3772255185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408097414"/>
                    </a:ext>
                  </a:extLst>
                </a:gridCol>
                <a:gridCol w="842269">
                  <a:extLst>
                    <a:ext uri="{9D8B030D-6E8A-4147-A177-3AD203B41FA5}">
                      <a16:colId xmlns:a16="http://schemas.microsoft.com/office/drawing/2014/main" val="275350034"/>
                    </a:ext>
                  </a:extLst>
                </a:gridCol>
              </a:tblGrid>
              <a:tr h="39787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Health impact (cases over lifetime)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Top 10% individuals' contribution (%)</a:t>
                      </a:r>
                      <a:r>
                        <a:rPr lang="en-US" sz="1100" u="none" strike="noStrike" baseline="30000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Top 5% individuals' contribution (%)</a:t>
                      </a:r>
                      <a:r>
                        <a:rPr lang="en-US" sz="1100" u="none" strike="noStrike" baseline="30000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Top 1% individuals' contribution (%)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06996"/>
                  </a:ext>
                </a:extLst>
              </a:tr>
              <a:tr h="202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Dieldrin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Heptachlor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Dieldrin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Heptachlor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Dieldrin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Heptachlor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Dieldrin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Heptachlor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3842345990"/>
                  </a:ext>
                </a:extLst>
              </a:tr>
              <a:tr h="5277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(I) </a:t>
                      </a:r>
                      <a:r>
                        <a:rPr lang="en-US" sz="1100" b="0" i="1" u="none" strike="noStrike" dirty="0">
                          <a:effectLst/>
                        </a:rPr>
                        <a:t>Heterogenous exposure </a:t>
                      </a:r>
                      <a:r>
                        <a:rPr lang="en-US" sz="1100" u="none" strike="noStrike" dirty="0">
                          <a:effectLst/>
                        </a:rPr>
                        <a:t>and </a:t>
                      </a:r>
                      <a:r>
                        <a:rPr lang="en-US" sz="1100" b="1" u="none" strike="noStrike" dirty="0">
                          <a:effectLst/>
                        </a:rPr>
                        <a:t>non-linear</a:t>
                      </a:r>
                      <a:r>
                        <a:rPr lang="en-US" sz="1100" u="none" strike="noStrike" dirty="0">
                          <a:effectLst/>
                        </a:rPr>
                        <a:t> dose-response relationship with </a:t>
                      </a:r>
                      <a:r>
                        <a:rPr lang="en-US" sz="1100" b="0" u="sng" strike="noStrike" dirty="0">
                          <a:effectLst/>
                        </a:rPr>
                        <a:t>heterogeneous susceptibility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703,683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1,444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92.9%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78.7%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36.7%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99.7%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307707480"/>
                  </a:ext>
                </a:extLst>
              </a:tr>
              <a:tr h="5277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(II) </a:t>
                      </a:r>
                      <a:r>
                        <a:rPr lang="en-US" sz="1100" i="1" u="none" strike="noStrike" dirty="0">
                          <a:effectLst/>
                        </a:rPr>
                        <a:t>Heterogeneous exposure </a:t>
                      </a:r>
                      <a:r>
                        <a:rPr lang="en-US" sz="1100" u="none" strike="noStrike" dirty="0">
                          <a:effectLst/>
                        </a:rPr>
                        <a:t>and </a:t>
                      </a:r>
                      <a:r>
                        <a:rPr lang="en-US" sz="1100" b="1" u="none" strike="noStrike" dirty="0">
                          <a:effectLst/>
                        </a:rPr>
                        <a:t>non-linear</a:t>
                      </a:r>
                      <a:r>
                        <a:rPr lang="en-US" sz="1100" u="none" strike="noStrike" dirty="0">
                          <a:effectLst/>
                        </a:rPr>
                        <a:t> dose-response relationship with homogeneous susceptibility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&lt;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78.9%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99.8%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65.9%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99.6%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31.1%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94.2%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4079974100"/>
                  </a:ext>
                </a:extLst>
              </a:tr>
              <a:tr h="5277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(III) </a:t>
                      </a:r>
                      <a:r>
                        <a:rPr lang="en-US" sz="1100" i="1" u="none" strike="noStrike" dirty="0">
                          <a:effectLst/>
                        </a:rPr>
                        <a:t>Heterogeneous exposure </a:t>
                      </a:r>
                      <a:r>
                        <a:rPr lang="en-US" sz="1100" u="none" strike="noStrike" dirty="0">
                          <a:effectLst/>
                        </a:rPr>
                        <a:t>and </a:t>
                      </a:r>
                      <a:r>
                        <a:rPr lang="en-US" sz="1100" b="0" u="none" strike="noStrike" dirty="0">
                          <a:effectLst/>
                        </a:rPr>
                        <a:t>linear</a:t>
                      </a:r>
                      <a:r>
                        <a:rPr lang="en-US" sz="1100" u="none" strike="noStrike" dirty="0">
                          <a:effectLst/>
                        </a:rPr>
                        <a:t> dose-response relationship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8,624,257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72,748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15.7%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14.3%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1891830874"/>
                  </a:ext>
                </a:extLst>
              </a:tr>
              <a:tr h="5277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(IV) </a:t>
                      </a:r>
                      <a:r>
                        <a:rPr lang="en-US" sz="1100" i="0" u="none" strike="noStrike" dirty="0">
                          <a:effectLst/>
                        </a:rPr>
                        <a:t>Homogeneous exposure </a:t>
                      </a:r>
                      <a:r>
                        <a:rPr lang="en-US" sz="1100" u="none" strike="noStrike" dirty="0">
                          <a:effectLst/>
                        </a:rPr>
                        <a:t>and </a:t>
                      </a:r>
                      <a:r>
                        <a:rPr lang="en-US" sz="1100" b="1" u="none" strike="noStrike" dirty="0">
                          <a:effectLst/>
                        </a:rPr>
                        <a:t>non-linear</a:t>
                      </a:r>
                      <a:r>
                        <a:rPr lang="en-US" sz="1100" u="none" strike="noStrike" dirty="0">
                          <a:effectLst/>
                        </a:rPr>
                        <a:t> dose-response relationship with </a:t>
                      </a:r>
                      <a:r>
                        <a:rPr lang="en-US" sz="1100" i="0" u="none" strike="noStrike" dirty="0">
                          <a:effectLst/>
                        </a:rPr>
                        <a:t>homogeneous susceptibility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&lt;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2982885445"/>
                  </a:ext>
                </a:extLst>
              </a:tr>
              <a:tr h="5277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(V) </a:t>
                      </a:r>
                      <a:r>
                        <a:rPr lang="en-US" sz="1100" i="0" u="none" strike="noStrike" dirty="0">
                          <a:effectLst/>
                        </a:rPr>
                        <a:t>Homogeneous exposure </a:t>
                      </a:r>
                      <a:r>
                        <a:rPr lang="en-US" sz="1100" u="none" strike="noStrike" dirty="0">
                          <a:effectLst/>
                        </a:rPr>
                        <a:t>and linear dose-response relationship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8,409,856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73,082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ctr"/>
                </a:tc>
                <a:extLst>
                  <a:ext uri="{0D108BD9-81ED-4DB2-BD59-A6C34878D82A}">
                    <a16:rowId xmlns:a16="http://schemas.microsoft.com/office/drawing/2014/main" val="357926060"/>
                  </a:ext>
                </a:extLst>
              </a:tr>
              <a:tr h="154276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baseline="30000" dirty="0">
                          <a:effectLst/>
                        </a:rPr>
                        <a:t>1</a:t>
                      </a:r>
                      <a:r>
                        <a:rPr lang="en-US" sz="1100" u="none" strike="noStrike" dirty="0">
                          <a:effectLst/>
                        </a:rPr>
                        <a:t> Numbers rounded to one digit after decimal point. 100.0% is not exactly 100%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120" marR="8120" marT="81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93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891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Variation in exposure can be up to 6-fold, dominated by age difference – body weight, food consumption rate</a:t>
            </a:r>
          </a:p>
          <a:p>
            <a:r>
              <a:rPr lang="en-US" sz="2400" dirty="0"/>
              <a:t>Daily oral dose highest in early childhood</a:t>
            </a:r>
          </a:p>
          <a:p>
            <a:r>
              <a:rPr lang="en-US" sz="2400" dirty="0"/>
              <a:t>Dietary patterns differ among races, but the difference is not material in the daily oral dose</a:t>
            </a:r>
          </a:p>
        </p:txBody>
      </p:sp>
    </p:spTree>
    <p:extLst>
      <p:ext uri="{BB962C8B-B14F-4D97-AF65-F5344CB8AC3E}">
        <p14:creationId xmlns:p14="http://schemas.microsoft.com/office/powerpoint/2010/main" val="1504191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3612776" cy="3394472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At low exposure dose, linear dose-response relationship gives higher estimates of risks than its non-linear counterpart</a:t>
            </a:r>
          </a:p>
          <a:p>
            <a:r>
              <a:rPr lang="en-US" sz="2400" dirty="0"/>
              <a:t>The difference gets smaller as exposure approaches the ED</a:t>
            </a:r>
            <a:r>
              <a:rPr lang="en-US" sz="2400" baseline="-25000" dirty="0"/>
              <a:t>50</a:t>
            </a:r>
            <a:r>
              <a:rPr lang="en-US" sz="2400" dirty="0"/>
              <a:t>, and can even be lower than the more susceptible population under the non-linear dose-response relationship</a:t>
            </a:r>
          </a:p>
          <a:p>
            <a:endParaRPr lang="en-US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5299447-99A9-463A-951C-1AF37728B5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978881"/>
              </p:ext>
            </p:extLst>
          </p:nvPr>
        </p:nvGraphicFramePr>
        <p:xfrm>
          <a:off x="4144286" y="1133128"/>
          <a:ext cx="4668415" cy="2877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784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44743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Compared to the estimate based on assumed </a:t>
            </a:r>
            <a:r>
              <a:rPr lang="en-US" sz="2400" i="1" dirty="0"/>
              <a:t>heterogeneous</a:t>
            </a:r>
            <a:r>
              <a:rPr lang="en-US" sz="2400" dirty="0"/>
              <a:t> </a:t>
            </a:r>
            <a:r>
              <a:rPr lang="en-US" sz="2400" i="1" dirty="0"/>
              <a:t>exposure</a:t>
            </a:r>
            <a:r>
              <a:rPr lang="en-US" sz="2400" dirty="0"/>
              <a:t> and </a:t>
            </a:r>
            <a:r>
              <a:rPr lang="en-US" sz="2400" u="sng" dirty="0"/>
              <a:t>heterogeneous susceptibility</a:t>
            </a:r>
            <a:r>
              <a:rPr lang="en-US" sz="2400" dirty="0"/>
              <a:t> (more realistic scenario):</a:t>
            </a:r>
          </a:p>
          <a:p>
            <a:r>
              <a:rPr lang="en-US" sz="2400" dirty="0"/>
              <a:t>Assuming a linear dose-response relationship overestimates the overall health impacts by more than an order of magnitude</a:t>
            </a:r>
          </a:p>
          <a:p>
            <a:r>
              <a:rPr lang="en-US" sz="2400" dirty="0"/>
              <a:t>Assuming a </a:t>
            </a:r>
            <a:r>
              <a:rPr lang="en-US" sz="2400" b="1" dirty="0"/>
              <a:t>non-linear</a:t>
            </a:r>
            <a:r>
              <a:rPr lang="en-US" sz="2400" dirty="0"/>
              <a:t> dose-response relationship with homogeneous susceptibility underestimates the overall health impacts by over four orders of magnitude.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938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The overall health impacts are contributed mainly by the small portion of </a:t>
            </a:r>
            <a:r>
              <a:rPr lang="en-US" sz="2400" dirty="0">
                <a:highlight>
                  <a:srgbClr val="FFFF00"/>
                </a:highlight>
              </a:rPr>
              <a:t>highly susceptible, highly exposed </a:t>
            </a:r>
            <a:r>
              <a:rPr lang="en-US" sz="2400" dirty="0"/>
              <a:t>individuals under the assumptions of </a:t>
            </a:r>
            <a:r>
              <a:rPr lang="en-US" sz="2400" i="1" dirty="0"/>
              <a:t>heterogeneous</a:t>
            </a:r>
            <a:r>
              <a:rPr lang="en-US" sz="2400" dirty="0"/>
              <a:t> </a:t>
            </a:r>
            <a:r>
              <a:rPr lang="en-US" sz="2400" i="1" dirty="0"/>
              <a:t>exposure</a:t>
            </a:r>
            <a:r>
              <a:rPr lang="en-US" sz="2400" dirty="0"/>
              <a:t> and </a:t>
            </a:r>
            <a:r>
              <a:rPr lang="en-US" sz="2400" b="1" dirty="0"/>
              <a:t>non-linear </a:t>
            </a:r>
            <a:r>
              <a:rPr lang="en-US" sz="2400" dirty="0"/>
              <a:t>dose-response relationship with </a:t>
            </a:r>
            <a:r>
              <a:rPr lang="en-US" sz="2400" u="sng" dirty="0"/>
              <a:t>heterogeneous susceptibility</a:t>
            </a:r>
            <a:endParaRPr lang="en-US" sz="2400" dirty="0"/>
          </a:p>
          <a:p>
            <a:r>
              <a:rPr lang="en-US" sz="2400" dirty="0"/>
              <a:t>Compared to this perhaps more realistic scenario:</a:t>
            </a:r>
          </a:p>
          <a:p>
            <a:pPr lvl="1"/>
            <a:r>
              <a:rPr lang="en-US" sz="2000" dirty="0"/>
              <a:t>Assuming a linear dose-response relationship overestimates the overall health impacts by more than an order of magnitude</a:t>
            </a:r>
          </a:p>
          <a:p>
            <a:pPr lvl="1"/>
            <a:r>
              <a:rPr lang="en-US" sz="2000" dirty="0"/>
              <a:t>Assuming a </a:t>
            </a:r>
            <a:r>
              <a:rPr lang="en-US" sz="2000" b="1" dirty="0"/>
              <a:t>non-linear</a:t>
            </a:r>
            <a:r>
              <a:rPr lang="en-US" sz="2000" dirty="0"/>
              <a:t> dose-response relationship with homogeneous susceptibility underestimates the overall health impacts by over four orders of magnitude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883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Results from homogeneous exposure and linear dose-response relationship may be too large:</a:t>
            </a:r>
          </a:p>
          <a:p>
            <a:r>
              <a:rPr lang="en-US" sz="2000" dirty="0"/>
              <a:t>Using historical emission data, dieldrin would have caused an annual incidence rate of 37.4 per 100,000 in the United States</a:t>
            </a:r>
          </a:p>
          <a:p>
            <a:r>
              <a:rPr lang="en-US" sz="2000" dirty="0"/>
              <a:t>This is close to the high end of estimates for health impacts from exposure to a wide range of endocrine-disrupting chemicals (Attina et al., 2016)</a:t>
            </a:r>
          </a:p>
          <a:p>
            <a:r>
              <a:rPr lang="en-US" sz="2000" dirty="0"/>
              <a:t>Even rivals the annual incidence rate of syphilis (US CDC, 2019)</a:t>
            </a:r>
          </a:p>
        </p:txBody>
      </p:sp>
    </p:spTree>
    <p:extLst>
      <p:ext uri="{BB962C8B-B14F-4D97-AF65-F5344CB8AC3E}">
        <p14:creationId xmlns:p14="http://schemas.microsoft.com/office/powerpoint/2010/main" val="209811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69D4-0251-FF4B-7E50-B02291B0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Linear health risk/impact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7D0BC-1418-493F-5BD7-CBC1F606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000" dirty="0"/>
              <a:t>Widely adopted in subjects concerning human health, such as risk assessment and life cycle assessment</a:t>
            </a:r>
          </a:p>
          <a:p>
            <a:r>
              <a:rPr lang="en-US" sz="2000" dirty="0"/>
              <a:t>Often taking the assumption of linearity and homogeneous:</a:t>
            </a:r>
          </a:p>
          <a:p>
            <a:pPr lvl="1"/>
            <a:r>
              <a:rPr lang="en-US" sz="1600" dirty="0"/>
              <a:t>All individuals are represented by the “average human” and scaled linearly</a:t>
            </a:r>
          </a:p>
          <a:p>
            <a:pPr lvl="1"/>
            <a:r>
              <a:rPr lang="en-US" sz="1600" dirty="0"/>
              <a:t>Same exposure, same susceptibility to the toxicant</a:t>
            </a:r>
          </a:p>
          <a:p>
            <a:pPr lvl="1"/>
            <a:r>
              <a:rPr lang="en-US" sz="1600" dirty="0"/>
              <a:t>A linear dose-response relationship is also often adopted</a:t>
            </a:r>
          </a:p>
        </p:txBody>
      </p:sp>
    </p:spTree>
    <p:extLst>
      <p:ext uri="{BB962C8B-B14F-4D97-AF65-F5344CB8AC3E}">
        <p14:creationId xmlns:p14="http://schemas.microsoft.com/office/powerpoint/2010/main" val="3314932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33C-C5E3-5368-18A1-1E51119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7D7E-FC36-C5DE-1303-49BE09B71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Emission was assumed to be constant</a:t>
            </a:r>
          </a:p>
          <a:p>
            <a:r>
              <a:rPr lang="en-US" sz="2000" dirty="0"/>
              <a:t>The PROTEX model assumes homogeneous contamination in various environmental compartments and food items</a:t>
            </a:r>
          </a:p>
          <a:p>
            <a:r>
              <a:rPr lang="en-US" sz="2000" dirty="0"/>
              <a:t>Toxicological susceptibility may follow different probability distribution among demographic groups</a:t>
            </a:r>
          </a:p>
          <a:p>
            <a:r>
              <a:rPr lang="en-US" sz="2000" dirty="0"/>
              <a:t>The non-linear dose-response relationship is theoretical in nature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340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EC8D5-76C9-CCD2-7A0A-D1FF9E1F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F6DA7-664C-4345-19F6-4AB70F138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7462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Full paper: Li and Li, 2021. Frontiers in Sustainability, 2, 648138</a:t>
            </a:r>
          </a:p>
          <a:p>
            <a:r>
              <a:rPr lang="en-US" sz="1700" dirty="0"/>
              <a:t>Li et al., 2018a. Environ. Sci. Technol. 52, 6974-6984</a:t>
            </a:r>
          </a:p>
          <a:p>
            <a:pPr marL="0" indent="0">
              <a:buNone/>
            </a:pPr>
            <a:r>
              <a:rPr lang="fr-FR" sz="1700" dirty="0"/>
              <a:t>	doi: 10.1021/acs.est.8b00151</a:t>
            </a:r>
            <a:endParaRPr lang="en-US" sz="1700" dirty="0"/>
          </a:p>
          <a:p>
            <a:r>
              <a:rPr lang="en-US" sz="1700" dirty="0"/>
              <a:t>Li et al., 2018b. Environ. Int. 117, 57-68</a:t>
            </a:r>
          </a:p>
          <a:p>
            <a:pPr marL="0" indent="0">
              <a:buNone/>
            </a:pPr>
            <a:r>
              <a:rPr lang="en-US" sz="1700" dirty="0"/>
              <a:t>	</a:t>
            </a:r>
            <a:r>
              <a:rPr lang="fr-FR" sz="1700" dirty="0"/>
              <a:t>doi: 10.1016/j.envint.2018.04.038</a:t>
            </a:r>
            <a:endParaRPr lang="en-US" sz="1700" dirty="0"/>
          </a:p>
          <a:p>
            <a:r>
              <a:rPr lang="en-US" sz="1700" dirty="0"/>
              <a:t>Rosenbaum et al., 2011. Int. J. Life Cycle Assess. 16, 710-727</a:t>
            </a:r>
          </a:p>
          <a:p>
            <a:pPr marL="0" indent="0">
              <a:buNone/>
            </a:pPr>
            <a:r>
              <a:rPr lang="en-US" sz="1700" dirty="0"/>
              <a:t>	doi: 10.1007/s11367-011-0316-4</a:t>
            </a:r>
          </a:p>
          <a:p>
            <a:r>
              <a:rPr lang="en-US" sz="1700" dirty="0"/>
              <a:t>Huijbregts et al., 2005. Integr. Environ. Assess. Manag. 1, 181-244</a:t>
            </a:r>
          </a:p>
          <a:p>
            <a:pPr marL="0" indent="0">
              <a:buNone/>
            </a:pPr>
            <a:r>
              <a:rPr lang="en-US" sz="1700" dirty="0"/>
              <a:t>	doi: 10.1897/2004-007R.1</a:t>
            </a:r>
          </a:p>
          <a:p>
            <a:r>
              <a:rPr lang="en-US" sz="1700" dirty="0"/>
              <a:t>Attina et al., 2016. Lancet Diabetes Endocrinol. 4, 996-1003</a:t>
            </a:r>
          </a:p>
          <a:p>
            <a:pPr marL="0" indent="0">
              <a:buNone/>
            </a:pPr>
            <a:r>
              <a:rPr lang="en-US" sz="1700" dirty="0"/>
              <a:t>	doi: 10.1016/S2213-8587(16)30275-3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1FBFDD13-5FFD-CDE6-7AA4-68B1580482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709" y="884429"/>
            <a:ext cx="1201081" cy="120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08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69D4-0251-FF4B-7E50-B02291B0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Linear health risk/impact assessment</a:t>
            </a:r>
          </a:p>
        </p:txBody>
      </p:sp>
      <p:pic>
        <p:nvPicPr>
          <p:cNvPr id="7" name="Graphic 6" descr="Man outline">
            <a:extLst>
              <a:ext uri="{FF2B5EF4-FFF2-40B4-BE49-F238E27FC236}">
                <a16:creationId xmlns:a16="http://schemas.microsoft.com/office/drawing/2014/main" id="{4CED7A7A-9A6F-4BC5-AA82-65A6FC3B5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596" y="2241048"/>
            <a:ext cx="914400" cy="914400"/>
          </a:xfrm>
          <a:prstGeom prst="rect">
            <a:avLst/>
          </a:prstGeom>
        </p:spPr>
      </p:pic>
      <p:pic>
        <p:nvPicPr>
          <p:cNvPr id="13" name="Graphic 12" descr="Nose outline">
            <a:extLst>
              <a:ext uri="{FF2B5EF4-FFF2-40B4-BE49-F238E27FC236}">
                <a16:creationId xmlns:a16="http://schemas.microsoft.com/office/drawing/2014/main" id="{19239429-92D3-E940-6C49-DD634256F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9612" y="2241048"/>
            <a:ext cx="393701" cy="393701"/>
          </a:xfrm>
          <a:prstGeom prst="rect">
            <a:avLst/>
          </a:prstGeom>
        </p:spPr>
      </p:pic>
      <p:pic>
        <p:nvPicPr>
          <p:cNvPr id="15" name="Graphic 14" descr="Whole pizza outline">
            <a:extLst>
              <a:ext uri="{FF2B5EF4-FFF2-40B4-BE49-F238E27FC236}">
                <a16:creationId xmlns:a16="http://schemas.microsoft.com/office/drawing/2014/main" id="{4C77BA25-E4F7-8E72-795A-430C86874D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9031" y="2241048"/>
            <a:ext cx="393700" cy="3937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33958F6-74A9-5B94-1ABD-FDD132546163}"/>
              </a:ext>
            </a:extLst>
          </p:cNvPr>
          <p:cNvSpPr txBox="1"/>
          <p:nvPr/>
        </p:nvSpPr>
        <p:spPr>
          <a:xfrm>
            <a:off x="503271" y="308805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D6DABA-CB76-929E-315E-B0E4A899A24C}"/>
              </a:ext>
            </a:extLst>
          </p:cNvPr>
          <p:cNvSpPr txBox="1"/>
          <p:nvPr/>
        </p:nvSpPr>
        <p:spPr>
          <a:xfrm>
            <a:off x="258695" y="1594717"/>
            <a:ext cx="1165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“Average” </a:t>
            </a:r>
          </a:p>
          <a:p>
            <a:pPr algn="ctr"/>
            <a:r>
              <a:rPr lang="en-US" dirty="0"/>
              <a:t>person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C14A1D0-51D1-B891-F1DF-E371DB4D0C91}"/>
              </a:ext>
            </a:extLst>
          </p:cNvPr>
          <p:cNvCxnSpPr>
            <a:cxnSpLocks/>
          </p:cNvCxnSpPr>
          <p:nvPr/>
        </p:nvCxnSpPr>
        <p:spPr>
          <a:xfrm>
            <a:off x="1842664" y="3155448"/>
            <a:ext cx="84865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91B6FD9-32FC-D5EE-68C6-BFDF71EA367A}"/>
              </a:ext>
            </a:extLst>
          </p:cNvPr>
          <p:cNvCxnSpPr>
            <a:cxnSpLocks/>
          </p:cNvCxnSpPr>
          <p:nvPr/>
        </p:nvCxnSpPr>
        <p:spPr>
          <a:xfrm flipV="1">
            <a:off x="1842664" y="2308442"/>
            <a:ext cx="0" cy="8470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C5E3B8B-CF41-ECA8-2589-76E4238539E6}"/>
              </a:ext>
            </a:extLst>
          </p:cNvPr>
          <p:cNvCxnSpPr/>
          <p:nvPr/>
        </p:nvCxnSpPr>
        <p:spPr>
          <a:xfrm flipV="1">
            <a:off x="1842664" y="2383736"/>
            <a:ext cx="771712" cy="77171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4592B7E-3D1F-CBF5-61FC-3D694C813410}"/>
              </a:ext>
            </a:extLst>
          </p:cNvPr>
          <p:cNvSpPr/>
          <p:nvPr/>
        </p:nvSpPr>
        <p:spPr>
          <a:xfrm>
            <a:off x="2235447" y="2698248"/>
            <a:ext cx="76947" cy="76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4C0420-CC8F-B13D-93D5-F529770DBAC5}"/>
              </a:ext>
            </a:extLst>
          </p:cNvPr>
          <p:cNvCxnSpPr>
            <a:cxnSpLocks/>
            <a:stCxn id="27" idx="4"/>
          </p:cNvCxnSpPr>
          <p:nvPr/>
        </p:nvCxnSpPr>
        <p:spPr>
          <a:xfrm>
            <a:off x="2273921" y="2775195"/>
            <a:ext cx="0" cy="38025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C1E11DD-2BD5-C3B5-A6B1-7BDE6B6F90B8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1842664" y="2736722"/>
            <a:ext cx="39278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B4A4A3C-E498-7724-2FC6-0630A960102A}"/>
              </a:ext>
            </a:extLst>
          </p:cNvPr>
          <p:cNvSpPr txBox="1"/>
          <p:nvPr/>
        </p:nvSpPr>
        <p:spPr>
          <a:xfrm>
            <a:off x="1983139" y="3123948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008DBD-3A6B-9B68-B5A8-5C3177F85EB2}"/>
              </a:ext>
            </a:extLst>
          </p:cNvPr>
          <p:cNvSpPr txBox="1"/>
          <p:nvPr/>
        </p:nvSpPr>
        <p:spPr>
          <a:xfrm rot="16200000">
            <a:off x="1098004" y="2583190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Response</a:t>
            </a:r>
          </a:p>
        </p:txBody>
      </p:sp>
      <p:sp>
        <p:nvSpPr>
          <p:cNvPr id="36" name="Multiplication Sign 35">
            <a:extLst>
              <a:ext uri="{FF2B5EF4-FFF2-40B4-BE49-F238E27FC236}">
                <a16:creationId xmlns:a16="http://schemas.microsoft.com/office/drawing/2014/main" id="{93C956DA-A277-6C24-985F-EE2448C637FA}"/>
              </a:ext>
            </a:extLst>
          </p:cNvPr>
          <p:cNvSpPr/>
          <p:nvPr/>
        </p:nvSpPr>
        <p:spPr>
          <a:xfrm>
            <a:off x="2905158" y="2358811"/>
            <a:ext cx="678873" cy="678873"/>
          </a:xfrm>
          <a:prstGeom prst="mathMultiply">
            <a:avLst>
              <a:gd name="adj1" fmla="val 9434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427F85-8D61-7747-E952-C6AC3BB80E50}"/>
              </a:ext>
            </a:extLst>
          </p:cNvPr>
          <p:cNvSpPr txBox="1"/>
          <p:nvPr/>
        </p:nvSpPr>
        <p:spPr>
          <a:xfrm>
            <a:off x="3611673" y="2436637"/>
            <a:ext cx="1617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7.8 billion</a:t>
            </a:r>
            <a:endParaRPr lang="en-US" sz="2800" dirty="0"/>
          </a:p>
        </p:txBody>
      </p:sp>
      <p:sp>
        <p:nvSpPr>
          <p:cNvPr id="38" name="Equals 37">
            <a:extLst>
              <a:ext uri="{FF2B5EF4-FFF2-40B4-BE49-F238E27FC236}">
                <a16:creationId xmlns:a16="http://schemas.microsoft.com/office/drawing/2014/main" id="{F84A9DCB-BFE7-E2B5-060A-A85E144B3178}"/>
              </a:ext>
            </a:extLst>
          </p:cNvPr>
          <p:cNvSpPr/>
          <p:nvPr/>
        </p:nvSpPr>
        <p:spPr>
          <a:xfrm>
            <a:off x="5257066" y="2456201"/>
            <a:ext cx="484094" cy="484094"/>
          </a:xfrm>
          <a:prstGeom prst="mathEqual">
            <a:avLst>
              <a:gd name="adj1" fmla="val 12409"/>
              <a:gd name="adj2" fmla="val 1176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" name="Graphic 39" descr="Earth globe: Americas with solid fill">
            <a:extLst>
              <a:ext uri="{FF2B5EF4-FFF2-40B4-BE49-F238E27FC236}">
                <a16:creationId xmlns:a16="http://schemas.microsoft.com/office/drawing/2014/main" id="{4B78B099-1718-5596-6524-D0F9661D70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22789" y="2279522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DF0651E-AA25-B56B-E42D-3CFC5AD38E0E}"/>
              </a:ext>
            </a:extLst>
          </p:cNvPr>
          <p:cNvGrpSpPr/>
          <p:nvPr/>
        </p:nvGrpSpPr>
        <p:grpSpPr>
          <a:xfrm>
            <a:off x="6837189" y="2304532"/>
            <a:ext cx="968188" cy="968188"/>
            <a:chOff x="6892444" y="2213782"/>
            <a:chExt cx="968188" cy="968188"/>
          </a:xfrm>
        </p:grpSpPr>
        <p:pic>
          <p:nvPicPr>
            <p:cNvPr id="42" name="Graphic 41" descr="Little Girl With Balloon with solid fill">
              <a:extLst>
                <a:ext uri="{FF2B5EF4-FFF2-40B4-BE49-F238E27FC236}">
                  <a16:creationId xmlns:a16="http://schemas.microsoft.com/office/drawing/2014/main" id="{EF69C9A9-2479-B819-E2EF-30C56CF48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6892444" y="2697876"/>
              <a:ext cx="484094" cy="484094"/>
            </a:xfrm>
            <a:prstGeom prst="rect">
              <a:avLst/>
            </a:prstGeom>
          </p:spPr>
        </p:pic>
        <p:pic>
          <p:nvPicPr>
            <p:cNvPr id="44" name="Graphic 43" descr="Baby crawling outline">
              <a:extLst>
                <a:ext uri="{FF2B5EF4-FFF2-40B4-BE49-F238E27FC236}">
                  <a16:creationId xmlns:a16="http://schemas.microsoft.com/office/drawing/2014/main" id="{FDBC1C6E-EBCC-FD12-8928-FBE35A32D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376538" y="2213782"/>
              <a:ext cx="484094" cy="484094"/>
            </a:xfrm>
            <a:prstGeom prst="rect">
              <a:avLst/>
            </a:prstGeom>
          </p:spPr>
        </p:pic>
        <p:pic>
          <p:nvPicPr>
            <p:cNvPr id="46" name="Graphic 45" descr="Pregnant lady outline">
              <a:extLst>
                <a:ext uri="{FF2B5EF4-FFF2-40B4-BE49-F238E27FC236}">
                  <a16:creationId xmlns:a16="http://schemas.microsoft.com/office/drawing/2014/main" id="{DA22A50C-02EA-C9E8-6F3C-5B08BF202F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892444" y="2213782"/>
              <a:ext cx="484094" cy="484094"/>
            </a:xfrm>
            <a:prstGeom prst="rect">
              <a:avLst/>
            </a:prstGeom>
          </p:spPr>
        </p:pic>
        <p:pic>
          <p:nvPicPr>
            <p:cNvPr id="48" name="Graphic 47" descr="Universal access with solid fill">
              <a:extLst>
                <a:ext uri="{FF2B5EF4-FFF2-40B4-BE49-F238E27FC236}">
                  <a16:creationId xmlns:a16="http://schemas.microsoft.com/office/drawing/2014/main" id="{FDED2DA5-A3BA-91F3-3B25-39924A75C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376538" y="2697876"/>
              <a:ext cx="484094" cy="484094"/>
            </a:xfrm>
            <a:prstGeom prst="rect">
              <a:avLst/>
            </a:prstGeom>
          </p:spPr>
        </p:pic>
      </p:grpSp>
      <p:pic>
        <p:nvPicPr>
          <p:cNvPr id="50" name="Graphic 49" descr="Help outline">
            <a:extLst>
              <a:ext uri="{FF2B5EF4-FFF2-40B4-BE49-F238E27FC236}">
                <a16:creationId xmlns:a16="http://schemas.microsoft.com/office/drawing/2014/main" id="{1AB03C95-3B7A-3409-C827-5DF9D9AE0BE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887526" y="22795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69D4-0251-FF4B-7E50-B02291B0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Non-linearity everywhere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7D0BC-1418-493F-5BD7-CBC1F606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000" dirty="0"/>
              <a:t>Just to name a few - </a:t>
            </a:r>
          </a:p>
          <a:p>
            <a:r>
              <a:rPr lang="en-US" sz="2000" b="1" dirty="0"/>
              <a:t>Dietary pattern</a:t>
            </a:r>
            <a:r>
              <a:rPr lang="en-US" sz="2000" dirty="0"/>
              <a:t>: variation among ethnic groups</a:t>
            </a:r>
            <a:endParaRPr lang="en-US" sz="1600" dirty="0"/>
          </a:p>
          <a:p>
            <a:r>
              <a:rPr lang="en-US" sz="2000" b="1" dirty="0"/>
              <a:t>Behavior</a:t>
            </a:r>
            <a:r>
              <a:rPr lang="en-US" sz="2000" dirty="0"/>
              <a:t>: significantly higher hand-to-mouth for toddlers</a:t>
            </a:r>
          </a:p>
          <a:p>
            <a:r>
              <a:rPr lang="en-US" sz="2000" b="1" dirty="0"/>
              <a:t>Genetic differences</a:t>
            </a:r>
            <a:r>
              <a:rPr lang="en-US" sz="2000" dirty="0"/>
              <a:t>: lactose intolerance</a:t>
            </a:r>
          </a:p>
          <a:p>
            <a:r>
              <a:rPr lang="en-US" sz="2000" b="1" dirty="0"/>
              <a:t>Development stage</a:t>
            </a:r>
            <a:r>
              <a:rPr lang="en-US" sz="2000" dirty="0"/>
              <a:t>: children generally more susceptible</a:t>
            </a:r>
          </a:p>
          <a:p>
            <a:r>
              <a:rPr lang="en-US" sz="2000" b="1" dirty="0"/>
              <a:t>Dose-response relationship is unlikely to be linear as well</a:t>
            </a:r>
          </a:p>
        </p:txBody>
      </p:sp>
    </p:spTree>
    <p:extLst>
      <p:ext uri="{BB962C8B-B14F-4D97-AF65-F5344CB8AC3E}">
        <p14:creationId xmlns:p14="http://schemas.microsoft.com/office/powerpoint/2010/main" val="268687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69D4-0251-FF4B-7E50-B02291B0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 of this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7D0BC-1418-493F-5BD7-CBC1F606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000" dirty="0"/>
              <a:t>Simulate US population daily oral doses for two lipophilic persistent organic chemicals (dieldrin and heptachlor) based on the real age, sex, and race distribution and dietary patterns</a:t>
            </a:r>
          </a:p>
          <a:p>
            <a:r>
              <a:rPr lang="en-US" sz="2000" dirty="0"/>
              <a:t>Use three dose-response relationship: linear, non-linear with homogeneous susceptibility, and non-linear with heterogeneous susceptibility</a:t>
            </a:r>
          </a:p>
          <a:p>
            <a:r>
              <a:rPr lang="en-US" sz="2000" dirty="0"/>
              <a:t>Explore the overall health impact for these different exposure and dose-response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4747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27E1-A728-A1FF-1C9B-4866C426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AC112-EE79-EE26-27F6-FB967E617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3412329" cy="28382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Using the model PROTEX (Li et al., 2018a,b), daily oral dose (</a:t>
            </a:r>
            <a:r>
              <a:rPr lang="en-US" b="1" dirty="0"/>
              <a:t>DOD</a:t>
            </a:r>
            <a:r>
              <a:rPr lang="en-US" dirty="0"/>
              <a:t>, in µg/kg/d) of dieldrin and heptachlor are predicted for archetypal, average males and females of four groups of race across 0 to 80 years of age</a:t>
            </a:r>
          </a:p>
          <a:p>
            <a:r>
              <a:rPr lang="en-US" dirty="0"/>
              <a:t>Anthropometric and dietary data sourced from NHANES and US Agricultural Research Service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5642CF7-3F05-4663-931B-5276B4A506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233464"/>
              </p:ext>
            </p:extLst>
          </p:nvPr>
        </p:nvGraphicFramePr>
        <p:xfrm>
          <a:off x="3869529" y="1152649"/>
          <a:ext cx="2336556" cy="283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8409296-D84C-4F40-B381-05C07FF54C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647029"/>
              </p:ext>
            </p:extLst>
          </p:nvPr>
        </p:nvGraphicFramePr>
        <p:xfrm>
          <a:off x="6195215" y="1152649"/>
          <a:ext cx="2342407" cy="283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E28EA71-0E40-FA9E-2824-0FCA21FB6CC2}"/>
              </a:ext>
            </a:extLst>
          </p:cNvPr>
          <p:cNvSpPr txBox="1"/>
          <p:nvPr/>
        </p:nvSpPr>
        <p:spPr>
          <a:xfrm>
            <a:off x="5044836" y="3990850"/>
            <a:ext cx="230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Dieldrin for illustration</a:t>
            </a:r>
          </a:p>
        </p:txBody>
      </p:sp>
    </p:spTree>
    <p:extLst>
      <p:ext uri="{BB962C8B-B14F-4D97-AF65-F5344CB8AC3E}">
        <p14:creationId xmlns:p14="http://schemas.microsoft.com/office/powerpoint/2010/main" val="277682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27E1-A728-A1FF-1C9B-4866C426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AC112-EE79-EE26-27F6-FB967E617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200151"/>
            <a:ext cx="3254188" cy="2838201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Using the demographic composition from the US Census Bureau data, we generate a virtual population using Monte-Carlo simulation to represent the US population but with 0.1% of its size</a:t>
            </a:r>
          </a:p>
          <a:p>
            <a:r>
              <a:rPr lang="en-US" sz="1600" b="1" dirty="0"/>
              <a:t>Individual specific </a:t>
            </a:r>
            <a:r>
              <a:rPr lang="en-US" sz="1600" dirty="0"/>
              <a:t>estimates can be further examined for </a:t>
            </a:r>
            <a:r>
              <a:rPr lang="en-US" sz="1600" b="1" dirty="0"/>
              <a:t>heterogeneous</a:t>
            </a:r>
            <a:r>
              <a:rPr lang="en-US" sz="1600" dirty="0"/>
              <a:t> exposure</a:t>
            </a:r>
          </a:p>
          <a:p>
            <a:r>
              <a:rPr lang="en-US" sz="1600" b="1" dirty="0"/>
              <a:t>Median</a:t>
            </a:r>
            <a:r>
              <a:rPr lang="en-US" sz="1600" dirty="0"/>
              <a:t> of this population can be extrapolated linearly for </a:t>
            </a:r>
            <a:r>
              <a:rPr lang="en-US" sz="1600" b="1" dirty="0"/>
              <a:t>homogeneous</a:t>
            </a:r>
            <a:r>
              <a:rPr lang="en-US" sz="1600" dirty="0"/>
              <a:t> exposure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28EA71-0E40-FA9E-2824-0FCA21FB6CC2}"/>
              </a:ext>
            </a:extLst>
          </p:cNvPr>
          <p:cNvSpPr txBox="1"/>
          <p:nvPr/>
        </p:nvSpPr>
        <p:spPr>
          <a:xfrm>
            <a:off x="5044836" y="3990850"/>
            <a:ext cx="230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Dieldrin for illustration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4E1BFB9-1439-4E8D-A395-FFC3E851FC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990794"/>
              </p:ext>
            </p:extLst>
          </p:nvPr>
        </p:nvGraphicFramePr>
        <p:xfrm>
          <a:off x="3861007" y="1118644"/>
          <a:ext cx="4668415" cy="28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01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5224-657D-6833-4DF1-D7CB0BDA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Dose-response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2F38-9B94-CABA-CDE1-49B6E024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Health impact is quantified using the probability of occurrence of adverse health effect (PrHE), assuming the level of exposure persists over the lifetime</a:t>
            </a:r>
          </a:p>
          <a:p>
            <a:r>
              <a:rPr lang="en-US" sz="2400" dirty="0"/>
              <a:t>Extrapolated from the effective dose 50% (ED</a:t>
            </a:r>
            <a:r>
              <a:rPr lang="en-US" sz="2400" baseline="-25000" dirty="0"/>
              <a:t>50</a:t>
            </a:r>
            <a:r>
              <a:rPr lang="en-US" sz="2400" dirty="0"/>
              <a:t>) with a linear and non-linear relationship</a:t>
            </a:r>
          </a:p>
          <a:p>
            <a:r>
              <a:rPr lang="en-US" sz="2400" dirty="0"/>
              <a:t>ED</a:t>
            </a:r>
            <a:r>
              <a:rPr lang="en-US" sz="2400" baseline="-25000" dirty="0"/>
              <a:t>50</a:t>
            </a:r>
            <a:r>
              <a:rPr lang="en-US" sz="2400" dirty="0"/>
              <a:t> for dieldrin: 55 µg/kg/d (Rosenbaum et al., 2011)</a:t>
            </a:r>
          </a:p>
          <a:p>
            <a:r>
              <a:rPr lang="en-US" sz="2400" dirty="0"/>
              <a:t>ED</a:t>
            </a:r>
            <a:r>
              <a:rPr lang="en-US" sz="2400" baseline="-25000" dirty="0"/>
              <a:t>50</a:t>
            </a:r>
            <a:r>
              <a:rPr lang="en-US" sz="2400" dirty="0"/>
              <a:t> for heptachlor: 2,860 µg/kg/d (Rosenbaum et al., 2011)</a:t>
            </a:r>
          </a:p>
        </p:txBody>
      </p:sp>
    </p:spTree>
    <p:extLst>
      <p:ext uri="{BB962C8B-B14F-4D97-AF65-F5344CB8AC3E}">
        <p14:creationId xmlns:p14="http://schemas.microsoft.com/office/powerpoint/2010/main" val="13103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5224-657D-6833-4DF1-D7CB0BDA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Dose-response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2F38-9B94-CABA-CDE1-49B6E024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Linear relationship (Rosenbaum et al., 2011):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probability of occurrence of adverse health effect is simply multiplication of the individual’s daily oral dose and the slope of the linear dose-response relationship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931182-281F-8334-B97F-A363FA0E8A9B}"/>
                  </a:ext>
                </a:extLst>
              </p:cNvPr>
              <p:cNvSpPr txBox="1"/>
              <p:nvPr/>
            </p:nvSpPr>
            <p:spPr>
              <a:xfrm>
                <a:off x="2670287" y="1737430"/>
                <a:ext cx="3803426" cy="7290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i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PrHE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i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linear</m:t>
                          </m:r>
                          <m:r>
                            <a:rPr lang="en-US" sz="20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ind</m:t>
                          </m:r>
                        </m:sub>
                      </m:sSub>
                      <m:r>
                        <a:rPr lang="en-US" sz="2000" i="1">
                          <a:solidFill>
                            <a:srgbClr val="041E42"/>
                          </a:solidFill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  <m:t>𝐷𝑂𝐷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  <m:t>ind</m:t>
                          </m:r>
                        </m:sub>
                      </m:sSub>
                      <m:r>
                        <a:rPr lang="en-US" sz="2000" i="1">
                          <a:solidFill>
                            <a:srgbClr val="041E42"/>
                          </a:solidFill>
                          <a:latin typeface="Cambria Math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41E42"/>
                              </a:solidFill>
                              <a:latin typeface="Cambria Math" panose="02040503050406030204" pitchFamily="18" charset="0"/>
                              <a:ea typeface="SimSun" panose="02010600030101010101" pitchFamily="2" charset="-122"/>
                              <a:cs typeface="Times New Roman" panose="02020603050405020304" pitchFamily="18" charset="0"/>
                            </a:rPr>
                            <m:t>50%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𝐸𝐷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41E42"/>
                                  </a:solidFill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  <a:cs typeface="Times New Roman" panose="02020603050405020304" pitchFamily="18" charset="0"/>
                                </a:rPr>
                                <m:t>50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41E4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931182-281F-8334-B97F-A363FA0E8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287" y="1737430"/>
                <a:ext cx="3803426" cy="7290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82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7421</TotalTime>
  <Words>1490</Words>
  <Application>Microsoft Macintosh PowerPoint</Application>
  <PresentationFormat>On-screen Show (16:9)</PresentationFormat>
  <Paragraphs>228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HelveticaNeueLTStd-Lt</vt:lpstr>
      <vt:lpstr>HelveticaNeueLTStd-LtIt</vt:lpstr>
      <vt:lpstr>MTGU</vt:lpstr>
      <vt:lpstr>Arial</vt:lpstr>
      <vt:lpstr>Calibri</vt:lpstr>
      <vt:lpstr>Cambria Math</vt:lpstr>
      <vt:lpstr>Comic Sans MS</vt:lpstr>
      <vt:lpstr>Sylfaen</vt:lpstr>
      <vt:lpstr>Verdana</vt:lpstr>
      <vt:lpstr>Office Theme</vt:lpstr>
      <vt:lpstr>Custom Design</vt:lpstr>
      <vt:lpstr>Addressing Inter-individual Variabilities in Human Exposure and Toxicological Susceptibility in Environmental Risk and Impact Assessments</vt:lpstr>
      <vt:lpstr>Linear health risk/impact assessment</vt:lpstr>
      <vt:lpstr>Linear health risk/impact assessment</vt:lpstr>
      <vt:lpstr>Non-linearity everywhere</vt:lpstr>
      <vt:lpstr>Objective of this study</vt:lpstr>
      <vt:lpstr>Demographic exposure</vt:lpstr>
      <vt:lpstr>Demographic exposure</vt:lpstr>
      <vt:lpstr>Dose-response relationship</vt:lpstr>
      <vt:lpstr>Dose-response relationship</vt:lpstr>
      <vt:lpstr>Dose-response relationship</vt:lpstr>
      <vt:lpstr>Health impact calculation</vt:lpstr>
      <vt:lpstr>Distribution of exposure and risk</vt:lpstr>
      <vt:lpstr>Distribution of exposure and risk</vt:lpstr>
      <vt:lpstr>Overall human health impacts</vt:lpstr>
      <vt:lpstr>Observations</vt:lpstr>
      <vt:lpstr>Observations</vt:lpstr>
      <vt:lpstr>Observations</vt:lpstr>
      <vt:lpstr>Observations</vt:lpstr>
      <vt:lpstr>Observations</vt:lpstr>
      <vt:lpstr>Limitations</vt:lpstr>
      <vt:lpstr>References</vt:lpstr>
    </vt:vector>
  </TitlesOfParts>
  <Company>University of Nevada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Kupiec;Integrated Marketing</dc:creator>
  <cp:lastModifiedBy>Dingsheng Li</cp:lastModifiedBy>
  <cp:revision>256</cp:revision>
  <dcterms:created xsi:type="dcterms:W3CDTF">2011-02-22T22:01:47Z</dcterms:created>
  <dcterms:modified xsi:type="dcterms:W3CDTF">2022-11-10T19:05:45Z</dcterms:modified>
</cp:coreProperties>
</file>